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269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8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998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148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055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910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958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278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84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77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31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762C5-4A6E-4158-A8C7-1E0F051D1081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B0562-9877-44AC-BBE8-B782AA0698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568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017"/>
            <a:ext cx="8701144" cy="6843983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i="1" dirty="0" smtClean="0">
                <a:latin typeface="Algerian" panose="04020705040A02060702" pitchFamily="82" charset="0"/>
                <a:cs typeface="Aharoni" panose="02010803020104030203" pitchFamily="2" charset="-79"/>
              </a:rPr>
              <a:t>A táplálkozás</a:t>
            </a:r>
            <a:endParaRPr lang="hu-HU" i="1" dirty="0"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Készitette</a:t>
            </a:r>
            <a:r>
              <a:rPr lang="hu-HU" dirty="0" smtClean="0"/>
              <a:t>:Harsányi </a:t>
            </a:r>
            <a:r>
              <a:rPr lang="hu-HU" dirty="0" err="1" smtClean="0"/>
              <a:t>zénó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3826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Napi </a:t>
            </a:r>
            <a:r>
              <a:rPr lang="hu-HU" dirty="0" err="1" smtClean="0"/>
              <a:t>energiaszügséglet</a:t>
            </a:r>
            <a:r>
              <a:rPr lang="hu-HU" dirty="0" smtClean="0"/>
              <a:t>: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186" y="2506662"/>
            <a:ext cx="6983628" cy="4351338"/>
          </a:xfrm>
        </p:spPr>
      </p:pic>
    </p:spTree>
    <p:extLst>
      <p:ext uri="{BB962C8B-B14F-4D97-AF65-F5344CB8AC3E}">
        <p14:creationId xmlns:p14="http://schemas.microsoft.com/office/powerpoint/2010/main" val="36273668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2110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Egészséges útmutató:</a:t>
            </a:r>
            <a:br>
              <a:rPr lang="hu-HU" dirty="0" smtClean="0"/>
            </a:br>
            <a:r>
              <a:rPr lang="hu-HU" dirty="0" smtClean="0"/>
              <a:t>megmutatja hogy milyen ételeket kéne gyakrabban fogyasztani és miket kéne kevésbé fogyasztani.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272" y="2395780"/>
            <a:ext cx="4487567" cy="4351338"/>
          </a:xfrm>
        </p:spPr>
      </p:pic>
    </p:spTree>
    <p:extLst>
      <p:ext uri="{BB962C8B-B14F-4D97-AF65-F5344CB8AC3E}">
        <p14:creationId xmlns:p14="http://schemas.microsoft.com/office/powerpoint/2010/main" val="7906463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Ez a piramis megmutatja hogy az ételekben milyen ásványi anyagok találhatóak: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167" y="2083808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957893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Javaslat a vitaminforrás pótlására: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8710"/>
            <a:ext cx="1847850" cy="2466975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33772"/>
            <a:ext cx="2143125" cy="214312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177" y="2657372"/>
            <a:ext cx="81153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146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575688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Források:</a:t>
            </a:r>
          </a:p>
          <a:p>
            <a:r>
              <a:rPr lang="hu-HU" dirty="0" err="1" smtClean="0"/>
              <a:t>Google</a:t>
            </a:r>
            <a:r>
              <a:rPr lang="hu-HU" dirty="0" smtClean="0"/>
              <a:t> képek:egészséges életmód</a:t>
            </a:r>
          </a:p>
          <a:p>
            <a:r>
              <a:rPr lang="hu-HU" dirty="0" smtClean="0"/>
              <a:t>Vitamin komplexum gyerekeknek</a:t>
            </a:r>
          </a:p>
          <a:p>
            <a:r>
              <a:rPr lang="hu-HU" dirty="0" smtClean="0"/>
              <a:t>Egészséges életmód piramis</a:t>
            </a:r>
          </a:p>
          <a:p>
            <a:r>
              <a:rPr lang="hu-HU" dirty="0" smtClean="0"/>
              <a:t>Ásványi anyagok piramis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9203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45</Words>
  <Application>Microsoft Office PowerPoint</Application>
  <PresentationFormat>Szélesvásznú</PresentationFormat>
  <Paragraphs>12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2" baseType="lpstr">
      <vt:lpstr>Aharoni</vt:lpstr>
      <vt:lpstr>Algerian</vt:lpstr>
      <vt:lpstr>Arial</vt:lpstr>
      <vt:lpstr>Calibri</vt:lpstr>
      <vt:lpstr>Calibri Light</vt:lpstr>
      <vt:lpstr>Office-téma</vt:lpstr>
      <vt:lpstr>A táplálkozás</vt:lpstr>
      <vt:lpstr>Napi energiaszügséglet:</vt:lpstr>
      <vt:lpstr>Egészséges útmutató: megmutatja hogy milyen ételeket kéne gyakrabban fogyasztani és miket kéne kevésbé fogyasztani. </vt:lpstr>
      <vt:lpstr>Ez a piramis megmutatja hogy az ételekben milyen ásványi anyagok találhatóak:</vt:lpstr>
      <vt:lpstr>Javaslat a vitaminforrás pótlására: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táplálkozás</dc:title>
  <dc:creator>18T</dc:creator>
  <cp:lastModifiedBy>18T</cp:lastModifiedBy>
  <cp:revision>3</cp:revision>
  <dcterms:created xsi:type="dcterms:W3CDTF">2018-02-27T09:01:01Z</dcterms:created>
  <dcterms:modified xsi:type="dcterms:W3CDTF">2018-02-27T09:21:46Z</dcterms:modified>
</cp:coreProperties>
</file>