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E6FA1AC5-4BC1-4D45-B8C0-ECD36BDD6B63}">
          <p14:sldIdLst>
            <p14:sldId id="256"/>
            <p14:sldId id="257"/>
          </p14:sldIdLst>
        </p14:section>
        <p14:section name="Névtelen szakasz" id="{7E312308-A38C-44CC-90D9-D6FB32E4B650}">
          <p14:sldIdLst>
            <p14:sldId id="258"/>
            <p14:sldId id="259"/>
            <p14:sldId id="260"/>
            <p14:sldId id="265"/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6-04-08T04:54:16.1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11361 10939 0,'24'0'125,"1"0"-94,0 0 0,0 0 0,0 0 16,-1 0 16,1 0 31,0 0 15,0 0-31,0 0-47,-1 0-15,1 0 15,0 0 110,-25 25-94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6-04-08T04:54:16.4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11633 10964 0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6-04-08T04:54:16.7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11633 10964 0,'0'24'94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6-04-08T04:54:16.9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11584 10988 0,'-25'0'47,"0"0"16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6-04-08T04:54:17.2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11509 10988 0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6-04-08T04:54:17.4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11509 10988 0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6-04-08T04:54:17.7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11584 10988 0,'25'0'0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6-04-08T04:54:20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6573 15131 0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6-04-08T04:54:31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12725 11361 0,'-25'0'94,"0"0"-32,0 0-46,1 0 15,-1 0 32,0 0-32,0 0 16,0 0 0,1 0 15,-51 0-62,1 0 16,-125-25-16,125 25 16,-50 0-16,99 0 15,25-25 298,-25 25-298,0 0 95,1 0-79,-100 0-15,49 0-16,26 0 15,49-25-15,-25 25 78,0 0 94,0 0-156,0-25-1,1 25 1,-1 0 15,0-24 1,0-1-17,25 0 16,-25 25 1,1 0 46,24-25-78,-25 25 15,0 0 79,25-25-94,-25 0 141,25 1-79,0-1-30,0 0 46,0 0-47,0 0 78,0 1-62,0-1 16,0 0 15,25 0-47,0 25 47,-25-25-62,25 25-16,-25-49 15,49 24-15,-49 0 32,25 25 46,0 0-63,0-25 1,24 25-16,-24-24 16,0 24-16,0 0 78,-25-25-78,74 25 15,-49 0-15,0 0 16,-1 0 0,1 0 62,0 0-63,0 0 1,0 0 15,-1 0-15,1 0 0,0 0 15,0 0-16,0 0-15,-1 0 79,1 0-33,0 0-14,0 0-17,0 0-15,148 0 16,26 0-16,-75 0 16,-75 0-16,-24 0 15,0 0 1,0 0 78,0 0-48,-1 0 33,1 0-17,0 0-46,0 0 15,0 0 16,-1 0-32,1 0-15,0 0 32,0 25 15,0-25-32,-1 0 1,1 0 31,-25 24-32,25-24 17,-25 25-1,25-25-16,0 0 1,-25 25 47,24 0-32,-24 0 47,0-1-47,0 1 0,0 0 32,0 0-47,0 0 30,0-1 33,0 1-33,0 0 33,0 0-64,0 0 63,0-1 0,-24 1 16,-1 0-94,25 0 31,-25-25-15,0 25 15,25 0 1,-25-1-1,1-24-16,24 25 17,-25-25-17,25 25 17,-25-25-17,25 25 48,-25-25-48,0 0 1,1 0 0,24 25 15,-25-25-16,0 24-15,0-24 16,25 25 0,-25-25-1,1 0 95,-1 0-63,0 0-1,0 0 220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6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22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6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97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5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5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8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9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5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5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8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6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8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7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image" Target="../media/image10.emf"/><Relationship Id="rId2" Type="http://schemas.openxmlformats.org/officeDocument/2006/relationships/image" Target="../media/image4.pn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4.xml"/><Relationship Id="rId1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Xs_xwJx6yc&amp;nohtml5=Fal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magyarorszag.hu/" TargetMode="External"/><Relationship Id="rId2" Type="http://schemas.openxmlformats.org/officeDocument/2006/relationships/hyperlink" Target="https://www.google.hu/search?q=szarvas&amp;noj=1&amp;source=lnms&amp;tbm=isch&amp;sa=X&amp;ved=0ahUKEwisrvjqlP3LAhXILhoKHeejBzIQ_AUIBygB&amp;biw=1366&amp;bih=66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SZARVAS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hu-HU" sz="12800" dirty="0" smtClean="0"/>
              <a:t>Út közben</a:t>
            </a:r>
          </a:p>
          <a:p>
            <a:pPr algn="ctr"/>
            <a:endParaRPr lang="hu-HU" sz="20300" dirty="0"/>
          </a:p>
          <a:p>
            <a:pPr algn="ctr"/>
            <a:r>
              <a:rPr lang="hu-HU" sz="11200" dirty="0" smtClean="0"/>
              <a:t>Készítette: </a:t>
            </a:r>
            <a:r>
              <a:rPr lang="hu-HU" sz="11200" dirty="0" err="1" smtClean="0"/>
              <a:t>Okváth</a:t>
            </a:r>
            <a:r>
              <a:rPr lang="hu-HU" sz="11200" dirty="0" smtClean="0"/>
              <a:t> Hédi, Szűcs Marcell</a:t>
            </a:r>
            <a:endParaRPr lang="hu-HU" sz="11200" dirty="0"/>
          </a:p>
        </p:txBody>
      </p:sp>
    </p:spTree>
    <p:extLst>
      <p:ext uri="{BB962C8B-B14F-4D97-AF65-F5344CB8AC3E}">
        <p14:creationId xmlns:p14="http://schemas.microsoft.com/office/powerpoint/2010/main" val="211278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0700" y="815888"/>
            <a:ext cx="8610600" cy="1293028"/>
          </a:xfrm>
        </p:spPr>
        <p:txBody>
          <a:bodyPr/>
          <a:lstStyle/>
          <a:p>
            <a:pPr algn="ctr"/>
            <a:r>
              <a:rPr lang="hu-HU" dirty="0" smtClean="0"/>
              <a:t>Szarvas város címere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969" y="2410087"/>
            <a:ext cx="3000777" cy="37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5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0700" y="901532"/>
            <a:ext cx="8610600" cy="1293028"/>
          </a:xfrm>
        </p:spPr>
        <p:txBody>
          <a:bodyPr/>
          <a:lstStyle/>
          <a:p>
            <a:pPr algn="ctr"/>
            <a:r>
              <a:rPr lang="hu-HU" dirty="0" smtClean="0"/>
              <a:t>Hol is van szarvas?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146" y="2240693"/>
            <a:ext cx="4494727" cy="41214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Szabadkéz 2"/>
              <p14:cNvContentPartPr/>
              <p14:nvPr/>
            </p14:nvContentPartPr>
            <p14:xfrm>
              <a:off x="4089960" y="3938040"/>
              <a:ext cx="116280" cy="9360"/>
            </p14:xfrm>
          </p:contentPart>
        </mc:Choice>
        <mc:Fallback xmlns="">
          <p:pic>
            <p:nvPicPr>
              <p:cNvPr id="3" name="Szabadké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3760" y="3874320"/>
                <a:ext cx="1483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Szabadkéz 4"/>
              <p14:cNvContentPartPr/>
              <p14:nvPr/>
            </p14:nvContentPartPr>
            <p14:xfrm>
              <a:off x="4187880" y="3947040"/>
              <a:ext cx="360" cy="360"/>
            </p14:xfrm>
          </p:contentPart>
        </mc:Choice>
        <mc:Fallback xmlns="">
          <p:pic>
            <p:nvPicPr>
              <p:cNvPr id="5" name="Szabadkéz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2040" y="3883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Szabadkéz 5"/>
              <p14:cNvContentPartPr/>
              <p14:nvPr/>
            </p14:nvContentPartPr>
            <p14:xfrm>
              <a:off x="4187880" y="3947040"/>
              <a:ext cx="360" cy="9000"/>
            </p14:xfrm>
          </p:contentPart>
        </mc:Choice>
        <mc:Fallback xmlns="">
          <p:pic>
            <p:nvPicPr>
              <p:cNvPr id="6" name="Szabadkéz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72040" y="3883320"/>
                <a:ext cx="32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Szabadkéz 6"/>
              <p14:cNvContentPartPr/>
              <p14:nvPr/>
            </p14:nvContentPartPr>
            <p14:xfrm>
              <a:off x="4152240" y="3955680"/>
              <a:ext cx="18360" cy="360"/>
            </p14:xfrm>
          </p:contentPart>
        </mc:Choice>
        <mc:Fallback xmlns="">
          <p:pic>
            <p:nvPicPr>
              <p:cNvPr id="7" name="Szabadkéz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6400" y="3892320"/>
                <a:ext cx="50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Szabadkéz 7"/>
              <p14:cNvContentPartPr/>
              <p14:nvPr/>
            </p14:nvContentPartPr>
            <p14:xfrm>
              <a:off x="4143240" y="3955680"/>
              <a:ext cx="360" cy="360"/>
            </p14:xfrm>
          </p:contentPart>
        </mc:Choice>
        <mc:Fallback xmlns="">
          <p:pic>
            <p:nvPicPr>
              <p:cNvPr id="8" name="Szabadkéz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7400" y="3892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Szabadkéz 8"/>
              <p14:cNvContentPartPr/>
              <p14:nvPr/>
            </p14:nvContentPartPr>
            <p14:xfrm>
              <a:off x="4143240" y="3955680"/>
              <a:ext cx="360" cy="360"/>
            </p14:xfrm>
          </p:contentPart>
        </mc:Choice>
        <mc:Fallback xmlns="">
          <p:pic>
            <p:nvPicPr>
              <p:cNvPr id="9" name="Szabadkéz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7400" y="3892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Szabadkéz 9"/>
              <p14:cNvContentPartPr/>
              <p14:nvPr/>
            </p14:nvContentPartPr>
            <p14:xfrm>
              <a:off x="4170240" y="3955680"/>
              <a:ext cx="9360" cy="360"/>
            </p14:xfrm>
          </p:contentPart>
        </mc:Choice>
        <mc:Fallback xmlns="">
          <p:pic>
            <p:nvPicPr>
              <p:cNvPr id="10" name="Szabadkéz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54400" y="3892320"/>
                <a:ext cx="41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Szabadkéz 10"/>
              <p14:cNvContentPartPr/>
              <p14:nvPr/>
            </p14:nvContentPartPr>
            <p14:xfrm>
              <a:off x="2366280" y="5447160"/>
              <a:ext cx="360" cy="36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0440" y="53834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Szabadkéz 11"/>
              <p14:cNvContentPartPr/>
              <p14:nvPr/>
            </p14:nvContentPartPr>
            <p14:xfrm>
              <a:off x="4062960" y="3848760"/>
              <a:ext cx="669960" cy="259200"/>
            </p14:xfrm>
          </p:contentPart>
        </mc:Choice>
        <mc:Fallback xmlns="">
          <p:pic>
            <p:nvPicPr>
              <p:cNvPr id="12" name="Szabadkéz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3600" y="3839400"/>
                <a:ext cx="68868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54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683" y="648463"/>
            <a:ext cx="8376634" cy="1293028"/>
          </a:xfrm>
        </p:spPr>
        <p:txBody>
          <a:bodyPr/>
          <a:lstStyle/>
          <a:p>
            <a:pPr algn="ctr"/>
            <a:r>
              <a:rPr lang="hu-HU" dirty="0" smtClean="0"/>
              <a:t>Nevezetességei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404" y="2910624"/>
            <a:ext cx="2897745" cy="23427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696" y="2566124"/>
            <a:ext cx="3335628" cy="26872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054" y="2566124"/>
            <a:ext cx="1983346" cy="26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0700" y="712858"/>
            <a:ext cx="8610600" cy="1293028"/>
          </a:xfrm>
        </p:spPr>
        <p:txBody>
          <a:bodyPr/>
          <a:lstStyle/>
          <a:p>
            <a:r>
              <a:rPr lang="hu-HU" dirty="0" smtClean="0"/>
              <a:t>Mini </a:t>
            </a:r>
            <a:r>
              <a:rPr lang="hu-HU" dirty="0" err="1" smtClean="0"/>
              <a:t>magyarország</a:t>
            </a:r>
            <a:r>
              <a:rPr lang="hu-HU" dirty="0" smtClean="0"/>
              <a:t> szarvas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590" y="2984757"/>
            <a:ext cx="4839308" cy="37620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389" y="2513978"/>
            <a:ext cx="4955060" cy="42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0700" y="699979"/>
            <a:ext cx="8610600" cy="1293028"/>
          </a:xfrm>
        </p:spPr>
        <p:txBody>
          <a:bodyPr/>
          <a:lstStyle/>
          <a:p>
            <a:pPr algn="ctr"/>
            <a:r>
              <a:rPr lang="hu-HU" dirty="0" smtClean="0"/>
              <a:t>KISFILM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https://www.youtube.com/watch?v=LXs_xwJx6yc&amp;nohtml5=False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14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0700" y="616092"/>
            <a:ext cx="8610600" cy="1293028"/>
          </a:xfrm>
        </p:spPr>
        <p:txBody>
          <a:bodyPr/>
          <a:lstStyle/>
          <a:p>
            <a:pPr algn="ctr"/>
            <a:r>
              <a:rPr lang="hu-HU" dirty="0" smtClean="0"/>
              <a:t>Találkozunk szarvason!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833" y="2262209"/>
            <a:ext cx="7032940" cy="39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0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0700" y="690233"/>
            <a:ext cx="8610600" cy="1293028"/>
          </a:xfrm>
        </p:spPr>
        <p:txBody>
          <a:bodyPr/>
          <a:lstStyle/>
          <a:p>
            <a:pPr algn="ctr"/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https://www.google.hu/search?q=szarvas&amp;noj=1&amp;source=lnms&amp;tbm=isch&amp;sa=X&amp;ved=0ahUKEwisrvjqlP3LAhXILhoKHeejBzIQ_AUIBygB&amp;biw=1366&amp;bih=667</a:t>
            </a:r>
            <a:r>
              <a:rPr lang="hu-HU" dirty="0" smtClean="0">
                <a:hlinkClick r:id="rId2"/>
              </a:rPr>
              <a:t>#</a:t>
            </a:r>
            <a:endParaRPr lang="hu-HU" dirty="0" smtClean="0"/>
          </a:p>
          <a:p>
            <a:r>
              <a:rPr lang="hu-HU" dirty="0">
                <a:hlinkClick r:id="rId3"/>
              </a:rPr>
              <a:t>http://www.minimagyarorszag.hu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6502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9416" y="2617887"/>
            <a:ext cx="8610600" cy="1293028"/>
          </a:xfrm>
        </p:spPr>
        <p:txBody>
          <a:bodyPr/>
          <a:lstStyle/>
          <a:p>
            <a:pPr algn="ctr"/>
            <a:r>
              <a:rPr lang="hu-HU" dirty="0" err="1" smtClean="0"/>
              <a:t>KÖSZÖNjük</a:t>
            </a:r>
            <a:r>
              <a:rPr lang="hu-HU" dirty="0" smtClean="0"/>
              <a:t>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3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Kondenzcsík</Template>
  <TotalTime>120</TotalTime>
  <Words>43</Words>
  <Application>Microsoft Office PowerPoint</Application>
  <PresentationFormat>Szélesvásznú</PresentationFormat>
  <Paragraphs>15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Kondenzcsík</vt:lpstr>
      <vt:lpstr>SZARVAS</vt:lpstr>
      <vt:lpstr>Szarvas város címere</vt:lpstr>
      <vt:lpstr>Hol is van szarvas?</vt:lpstr>
      <vt:lpstr>Nevezetességei</vt:lpstr>
      <vt:lpstr>Mini magyarország szarvas</vt:lpstr>
      <vt:lpstr>KISFILM</vt:lpstr>
      <vt:lpstr>Találkozunk szarvason!</vt:lpstr>
      <vt:lpstr>források</vt:lpstr>
      <vt:lpstr>KÖSZÖNjük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SZARVAS</dc:title>
  <dc:creator>LaptopPC</dc:creator>
  <cp:lastModifiedBy>LaptopPC</cp:lastModifiedBy>
  <cp:revision>15</cp:revision>
  <dcterms:created xsi:type="dcterms:W3CDTF">2016-04-07T17:39:01Z</dcterms:created>
  <dcterms:modified xsi:type="dcterms:W3CDTF">2016-04-10T17:43:17Z</dcterms:modified>
</cp:coreProperties>
</file>