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sldIdLst>
    <p:sldId id="256" r:id="rId2"/>
    <p:sldId id="258" r:id="rId3"/>
    <p:sldId id="259" r:id="rId4"/>
    <p:sldId id="257" r:id="rId5"/>
    <p:sldId id="260" r:id="rId6"/>
    <p:sldId id="261" r:id="rId7"/>
    <p:sldId id="263" r:id="rId8"/>
    <p:sldId id="265" r:id="rId9"/>
    <p:sldId id="264" r:id="rId10"/>
    <p:sldId id="266" r:id="rId11"/>
    <p:sldId id="267" r:id="rId12"/>
    <p:sldId id="271" r:id="rId13"/>
    <p:sldId id="268" r:id="rId14"/>
    <p:sldId id="272" r:id="rId15"/>
    <p:sldId id="269" r:id="rId16"/>
    <p:sldId id="270" r:id="rId17"/>
    <p:sldId id="273" r:id="rId18"/>
    <p:sldId id="274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dirty="0"/>
              <a:t>10/6/2022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/>
              <a:t>10/6/2022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/>
              <a:t>10/6/2022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/>
              <a:t>10/6/2022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dirty="0"/>
              <a:t>10/6/2022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/>
              <a:t>10/6/2022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/>
              <a:t>10/6/2022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/>
              <a:t>10/6/2022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/>
              <a:t>10/6/2022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/>
              <a:t>10/6/2022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  <a:t>10/6/2022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dirty="0"/>
              <a:t>10/6/2022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629" y="672029"/>
            <a:ext cx="11168744" cy="5584372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/>
              <a:t>Mese témahét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b="1" dirty="0" smtClean="0"/>
              <a:t>2022. 09.26-09.30.</a:t>
            </a: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41242898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66800" y="254442"/>
            <a:ext cx="10058400" cy="1176793"/>
          </a:xfrm>
        </p:spPr>
        <p:txBody>
          <a:bodyPr/>
          <a:lstStyle/>
          <a:p>
            <a:pPr algn="ctr"/>
            <a:r>
              <a:rPr lang="hu-HU" dirty="0" smtClean="0"/>
              <a:t>3.A osztály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35" y="370054"/>
            <a:ext cx="3980529" cy="2985397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679" y="421737"/>
            <a:ext cx="3842705" cy="2882029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610" y="3303767"/>
            <a:ext cx="4344061" cy="325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94814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66800" y="310102"/>
            <a:ext cx="10058400" cy="1375576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A 4.A osztály Meseelőadás közben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17727" y="2594201"/>
            <a:ext cx="4708525" cy="2174423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36616" y="2594200"/>
            <a:ext cx="4708525" cy="2174423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31383" y="2594200"/>
            <a:ext cx="4708526" cy="2174424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50252" y="3222354"/>
            <a:ext cx="4708528" cy="2174424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06314" y="2594919"/>
            <a:ext cx="4711193" cy="2175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681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Az elkészült munkák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831" y="465220"/>
            <a:ext cx="3203022" cy="6109241"/>
          </a:xfrm>
        </p:spPr>
      </p:pic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hu-HU" dirty="0" smtClean="0"/>
              <a:t>3.a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0201637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34" y="312821"/>
            <a:ext cx="5350977" cy="4345771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811" y="2249905"/>
            <a:ext cx="6320531" cy="434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25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1.B munkái</a:t>
            </a:r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hu-HU" dirty="0" smtClean="0"/>
              <a:t>A felsősök által elkészített rajzokat színezték ki.</a:t>
            </a:r>
            <a:endParaRPr lang="hu-HU" dirty="0"/>
          </a:p>
        </p:txBody>
      </p:sp>
      <p:pic>
        <p:nvPicPr>
          <p:cNvPr id="2050" name="Picture 2" descr="Nincs elérhető leírás.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871" y="607392"/>
            <a:ext cx="4075044" cy="543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Nincs elérhető leírás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742" y="607392"/>
            <a:ext cx="4075043" cy="543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3290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294" y="457200"/>
            <a:ext cx="8618709" cy="5995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41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526" y="360947"/>
            <a:ext cx="8165432" cy="6124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41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esehé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4785" y="341831"/>
            <a:ext cx="10573054" cy="594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83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0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 nemzetközi népmese-katalógus - Videótaná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677" y="300506"/>
            <a:ext cx="5569364" cy="6269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069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Diavetítés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609600"/>
            <a:ext cx="7112000" cy="5334000"/>
          </a:xfrm>
        </p:spPr>
      </p:pic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hu-HU" dirty="0" smtClean="0"/>
              <a:t>1.A osztálynak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7824316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Diavetítés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609600"/>
            <a:ext cx="7112000" cy="5334000"/>
          </a:xfrm>
        </p:spPr>
      </p:pic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hu-HU" dirty="0" smtClean="0"/>
              <a:t>1. B osztály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58274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Diavetítés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962" y="532737"/>
            <a:ext cx="7112000" cy="5334000"/>
          </a:xfrm>
        </p:spPr>
      </p:pic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hu-HU" dirty="0" smtClean="0"/>
              <a:t>2.A osztály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36402343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Diavetítés 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609600"/>
            <a:ext cx="7112000" cy="5334000"/>
          </a:xfrm>
        </p:spPr>
      </p:pic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hu-HU" dirty="0" smtClean="0"/>
              <a:t>2.B osztály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2598667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 smtClean="0"/>
              <a:t>Mesesarok</a:t>
            </a:r>
            <a:endParaRPr lang="hu-HU" b="1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8298" y="250785"/>
            <a:ext cx="2209983" cy="2946645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670" y="3127820"/>
            <a:ext cx="4587628" cy="344072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73" y="3127820"/>
            <a:ext cx="4587626" cy="344072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73" y="250785"/>
            <a:ext cx="1726872" cy="287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1820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66800" y="620201"/>
            <a:ext cx="10058400" cy="1065475"/>
          </a:xfrm>
        </p:spPr>
        <p:txBody>
          <a:bodyPr>
            <a:normAutofit/>
          </a:bodyPr>
          <a:lstStyle/>
          <a:p>
            <a:pPr algn="ctr"/>
            <a:r>
              <a:rPr lang="hu-HU" dirty="0" smtClean="0"/>
              <a:t>Mert olvasni jó!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73" y="2393343"/>
            <a:ext cx="5523505" cy="4142629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968" y="2393343"/>
            <a:ext cx="5610186" cy="420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2227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66800" y="378006"/>
            <a:ext cx="10058400" cy="838544"/>
          </a:xfrm>
        </p:spPr>
        <p:txBody>
          <a:bodyPr/>
          <a:lstStyle/>
          <a:p>
            <a:pPr algn="ctr"/>
            <a:r>
              <a:rPr lang="hu-HU" dirty="0" smtClean="0"/>
              <a:t>1.A osztály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51" y="378006"/>
            <a:ext cx="2725594" cy="3634126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51" y="4091900"/>
            <a:ext cx="3234477" cy="2425858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384" y="1144989"/>
            <a:ext cx="3498573" cy="262393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428" y="3676831"/>
            <a:ext cx="3787903" cy="2840927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001" y="1065475"/>
            <a:ext cx="4796084" cy="3597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84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1.B osztály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91" y="2330740"/>
            <a:ext cx="5387822" cy="3468411"/>
          </a:xfrm>
        </p:spPr>
      </p:pic>
      <p:pic>
        <p:nvPicPr>
          <p:cNvPr id="1026" name="Picture 2" descr="Nincs elérhető leírás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341286"/>
            <a:ext cx="4610486" cy="3457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184248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zappa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Szappan</Template>
  <TotalTime>78</TotalTime>
  <Words>50</Words>
  <Application>Microsoft Office PowerPoint</Application>
  <PresentationFormat>Szélesvásznú</PresentationFormat>
  <Paragraphs>20</Paragraphs>
  <Slides>18</Slides>
  <Notes>0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2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18</vt:i4>
      </vt:variant>
    </vt:vector>
  </HeadingPairs>
  <TitlesOfParts>
    <vt:vector size="21" baseType="lpstr">
      <vt:lpstr>Century Gothic</vt:lpstr>
      <vt:lpstr>Garamond</vt:lpstr>
      <vt:lpstr>Szappan</vt:lpstr>
      <vt:lpstr>Mese témahét</vt:lpstr>
      <vt:lpstr>Diavetítés</vt:lpstr>
      <vt:lpstr>Diavetítés</vt:lpstr>
      <vt:lpstr>Diavetítés</vt:lpstr>
      <vt:lpstr>Diavetítés </vt:lpstr>
      <vt:lpstr>Mesesarok</vt:lpstr>
      <vt:lpstr>Mert olvasni jó!</vt:lpstr>
      <vt:lpstr>1.A osztály</vt:lpstr>
      <vt:lpstr>1.B osztály</vt:lpstr>
      <vt:lpstr>3.A osztály</vt:lpstr>
      <vt:lpstr>A 4.A osztály Meseelőadás közben</vt:lpstr>
      <vt:lpstr>Az elkészült munkák</vt:lpstr>
      <vt:lpstr>PowerPoint-bemutató</vt:lpstr>
      <vt:lpstr>1.B munkái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Mese témahét</dc:title>
  <dc:creator>Nagyné Rácz Enikő</dc:creator>
  <cp:lastModifiedBy>Admin</cp:lastModifiedBy>
  <cp:revision>8</cp:revision>
  <dcterms:created xsi:type="dcterms:W3CDTF">2022-10-02T10:43:13Z</dcterms:created>
  <dcterms:modified xsi:type="dcterms:W3CDTF">2022-10-06T07:42:53Z</dcterms:modified>
</cp:coreProperties>
</file>