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67" r:id="rId2"/>
    <p:sldId id="270" r:id="rId3"/>
    <p:sldId id="269" r:id="rId4"/>
    <p:sldId id="263" r:id="rId5"/>
    <p:sldId id="261" r:id="rId6"/>
    <p:sldId id="262" r:id="rId7"/>
    <p:sldId id="260" r:id="rId8"/>
    <p:sldId id="265" r:id="rId9"/>
    <p:sldId id="257" r:id="rId10"/>
    <p:sldId id="258" r:id="rId11"/>
    <p:sldId id="259" r:id="rId12"/>
    <p:sldId id="264" r:id="rId13"/>
    <p:sldId id="266" r:id="rId14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528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27F5-3F14-4AF3-BD9B-BAFEC46211A4}" type="datetimeFigureOut">
              <a:rPr lang="hu-HU" smtClean="0"/>
              <a:t>2015.11.26.</a:t>
            </a:fld>
            <a:endParaRPr lang="hu-H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585C-673D-40E3-B674-5653ABA65E63}" type="slidenum">
              <a:rPr lang="hu-HU" smtClean="0"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27F5-3F14-4AF3-BD9B-BAFEC46211A4}" type="datetimeFigureOut">
              <a:rPr lang="hu-HU" smtClean="0"/>
              <a:t>2015.11.26.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585C-673D-40E3-B674-5653ABA65E63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27F5-3F14-4AF3-BD9B-BAFEC46211A4}" type="datetimeFigureOut">
              <a:rPr lang="hu-HU" smtClean="0"/>
              <a:t>2015.11.26.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585C-673D-40E3-B674-5653ABA65E63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27F5-3F14-4AF3-BD9B-BAFEC46211A4}" type="datetimeFigureOut">
              <a:rPr lang="hu-HU" smtClean="0"/>
              <a:t>2015.11.26.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585C-673D-40E3-B674-5653ABA65E63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27F5-3F14-4AF3-BD9B-BAFEC46211A4}" type="datetimeFigureOut">
              <a:rPr lang="hu-HU" smtClean="0"/>
              <a:t>2015.11.26.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585C-673D-40E3-B674-5653ABA65E63}" type="slidenum">
              <a:rPr lang="hu-HU" smtClean="0"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27F5-3F14-4AF3-BD9B-BAFEC46211A4}" type="datetimeFigureOut">
              <a:rPr lang="hu-HU" smtClean="0"/>
              <a:t>2015.11.26.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585C-673D-40E3-B674-5653ABA65E63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27F5-3F14-4AF3-BD9B-BAFEC46211A4}" type="datetimeFigureOut">
              <a:rPr lang="hu-HU" smtClean="0"/>
              <a:t>2015.11.26.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585C-673D-40E3-B674-5653ABA65E63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27F5-3F14-4AF3-BD9B-BAFEC46211A4}" type="datetimeFigureOut">
              <a:rPr lang="hu-HU" smtClean="0"/>
              <a:t>2015.11.26.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585C-673D-40E3-B674-5653ABA65E63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27F5-3F14-4AF3-BD9B-BAFEC46211A4}" type="datetimeFigureOut">
              <a:rPr lang="hu-HU" smtClean="0"/>
              <a:t>2015.11.26.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585C-673D-40E3-B674-5653ABA65E63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27F5-3F14-4AF3-BD9B-BAFEC46211A4}" type="datetimeFigureOut">
              <a:rPr lang="hu-HU" smtClean="0"/>
              <a:t>2015.11.26.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585C-673D-40E3-B674-5653ABA65E63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27F5-3F14-4AF3-BD9B-BAFEC46211A4}" type="datetimeFigureOut">
              <a:rPr lang="hu-HU" smtClean="0"/>
              <a:t>2015.11.26.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210585C-673D-40E3-B674-5653ABA65E63}" type="slidenum">
              <a:rPr lang="hu-HU" smtClean="0"/>
              <a:t>‹#›</a:t>
            </a:fld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3527F5-3F14-4AF3-BD9B-BAFEC46211A4}" type="datetimeFigureOut">
              <a:rPr lang="hu-HU" smtClean="0"/>
              <a:t>2015.11.26.</a:t>
            </a:fld>
            <a:endParaRPr lang="hu-H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210585C-673D-40E3-B674-5653ABA65E63}" type="slidenum">
              <a:rPr lang="hu-HU" smtClean="0"/>
              <a:t>‹#›</a:t>
            </a:fld>
            <a:endParaRPr lang="hu-H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mf-i8zL5OyU&amp;feature=related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SentenceMaker4.ww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SentenceMaker3.ww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7.xml"/><Relationship Id="rId6" Type="http://schemas.openxmlformats.org/officeDocument/2006/relationships/hyperlink" Target="V&#225;ratlan%20l&#225;tog.Angol.notebook" TargetMode="External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notebook.galleryite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Words.wwf" TargetMode="External"/><Relationship Id="rId4" Type="http://schemas.openxmlformats.org/officeDocument/2006/relationships/hyperlink" Target="Vegetables,%20fruit.ww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hyperlink" Target="notebook(6462).galleryitem" TargetMode="External"/><Relationship Id="rId4" Type="http://schemas.openxmlformats.org/officeDocument/2006/relationships/hyperlink" Target="notebook(22302).galleryite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5" Type="http://schemas.openxmlformats.org/officeDocument/2006/relationships/hyperlink" Target="notebook(22302).galleryitem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Odd%20word%20out.wwf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12" Type="http://schemas.openxmlformats.org/officeDocument/2006/relationships/image" Target="../media/image21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wmf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ln>
            <a:miter lim="800000"/>
            <a:headEnd/>
            <a:tailEnd/>
          </a:ln>
          <a:extLst/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sp>
        <p:nvSpPr>
          <p:cNvPr id="5123" name="Alcím 2"/>
          <p:cNvSpPr>
            <a:spLocks noGrp="1"/>
          </p:cNvSpPr>
          <p:nvPr>
            <p:ph type="subTitle" idx="1"/>
          </p:nvPr>
        </p:nvSpPr>
        <p:spPr>
          <a:xfrm>
            <a:off x="533400" y="571500"/>
            <a:ext cx="7854950" cy="4410075"/>
          </a:xfrm>
        </p:spPr>
        <p:txBody>
          <a:bodyPr/>
          <a:lstStyle/>
          <a:p>
            <a:pPr marR="0" algn="ctr" eaLnBrk="1" hangingPunct="1"/>
            <a:endParaRPr lang="hu-HU" altLang="hu-HU" sz="4800" dirty="0" smtClean="0">
              <a:latin typeface="Arial Narrow" pitchFamily="34" charset="0"/>
            </a:endParaRPr>
          </a:p>
          <a:p>
            <a:pPr marR="0" algn="ctr" eaLnBrk="1" hangingPunct="1"/>
            <a:r>
              <a:rPr lang="hu-HU" altLang="hu-HU" sz="4800" dirty="0" smtClean="0">
                <a:latin typeface="Arial Black" panose="020B0A04020102020204" pitchFamily="34" charset="0"/>
              </a:rPr>
              <a:t>LET’S LEARN AND</a:t>
            </a:r>
          </a:p>
          <a:p>
            <a:pPr marR="0" algn="ctr" eaLnBrk="1" hangingPunct="1"/>
            <a:r>
              <a:rPr lang="hu-HU" altLang="hu-HU" sz="4800" dirty="0" smtClean="0">
                <a:latin typeface="Arial Black" panose="020B0A04020102020204" pitchFamily="34" charset="0"/>
              </a:rPr>
              <a:t>PLAY TOGETHER!</a:t>
            </a:r>
          </a:p>
          <a:p>
            <a:pPr marR="0" algn="ctr" eaLnBrk="1" hangingPunct="1"/>
            <a:r>
              <a:rPr lang="hu-HU" altLang="hu-HU" sz="4800" dirty="0" smtClean="0">
                <a:latin typeface="Arial Black" panose="020B0A04020102020204" pitchFamily="34" charset="0"/>
              </a:rPr>
              <a:t>3.b</a:t>
            </a:r>
          </a:p>
        </p:txBody>
      </p:sp>
      <p:pic>
        <p:nvPicPr>
          <p:cNvPr id="5125" name="Picture 6" descr="C:\Users\Tanár\Pictures\Microsoft Médiatár\j035671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119" y="4005263"/>
            <a:ext cx="161925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églalap 2"/>
          <p:cNvSpPr/>
          <p:nvPr/>
        </p:nvSpPr>
        <p:spPr>
          <a:xfrm>
            <a:off x="6748463" y="5624513"/>
            <a:ext cx="2395537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u="sng" kern="0" dirty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  <a:hlinkClick r:id="rId3"/>
              </a:rPr>
              <a:t>http://</a:t>
            </a:r>
            <a:r>
              <a:rPr lang="hu-HU" u="sng" kern="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  <a:hlinkClick r:id="rId3"/>
              </a:rPr>
              <a:t>www.youtube.com/watch?v=mf-i8zL5OyU&amp;feature=related</a:t>
            </a:r>
            <a:endParaRPr lang="hu-HU" kern="0" dirty="0">
              <a:solidFill>
                <a:srgbClr val="000000"/>
              </a:solidFill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915816" y="6224588"/>
            <a:ext cx="2898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   Baloghné </a:t>
            </a:r>
            <a:r>
              <a:rPr lang="hu-HU" smtClean="0"/>
              <a:t>Futó Zsuzsanna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5491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388787"/>
            <a:ext cx="8229600" cy="1143000"/>
          </a:xfrm>
        </p:spPr>
        <p:txBody>
          <a:bodyPr/>
          <a:lstStyle/>
          <a:p>
            <a:r>
              <a:rPr lang="hu-HU" dirty="0" smtClean="0">
                <a:solidFill>
                  <a:srgbClr val="FF0000"/>
                </a:solidFill>
              </a:rPr>
              <a:t>Happy </a:t>
            </a:r>
            <a:r>
              <a:rPr lang="hu-HU" dirty="0" err="1" smtClean="0">
                <a:solidFill>
                  <a:srgbClr val="FF0000"/>
                </a:solidFill>
              </a:rPr>
              <a:t>families</a:t>
            </a:r>
            <a:endParaRPr lang="hu-HU" dirty="0">
              <a:solidFill>
                <a:srgbClr val="FF0000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_____ </a:t>
            </a:r>
            <a:r>
              <a:rPr lang="hu-HU" dirty="0" err="1" smtClean="0"/>
              <a:t>lives</a:t>
            </a:r>
            <a:r>
              <a:rPr lang="hu-HU" dirty="0" smtClean="0"/>
              <a:t>  </a:t>
            </a:r>
            <a:r>
              <a:rPr lang="hu-HU" dirty="0" err="1" smtClean="0"/>
              <a:t>at</a:t>
            </a:r>
            <a:r>
              <a:rPr lang="hu-HU" dirty="0" smtClean="0"/>
              <a:t>  </a:t>
            </a:r>
            <a:r>
              <a:rPr lang="hu-HU" dirty="0" err="1" smtClean="0"/>
              <a:t>number</a:t>
            </a:r>
            <a:r>
              <a:rPr lang="hu-HU" dirty="0" smtClean="0"/>
              <a:t>  </a:t>
            </a:r>
            <a:r>
              <a:rPr lang="hu-HU" dirty="0" err="1" smtClean="0"/>
              <a:t>forty-six</a:t>
            </a:r>
            <a:r>
              <a:rPr lang="hu-HU" dirty="0" smtClean="0"/>
              <a:t>.</a:t>
            </a:r>
          </a:p>
          <a:p>
            <a:r>
              <a:rPr lang="hu-HU" dirty="0" smtClean="0"/>
              <a:t>_____ </a:t>
            </a:r>
            <a:r>
              <a:rPr lang="hu-HU" dirty="0" err="1" smtClean="0"/>
              <a:t>lives</a:t>
            </a:r>
            <a:r>
              <a:rPr lang="hu-HU" dirty="0" smtClean="0"/>
              <a:t>  </a:t>
            </a:r>
            <a:r>
              <a:rPr lang="hu-HU" dirty="0" err="1" smtClean="0"/>
              <a:t>at</a:t>
            </a:r>
            <a:r>
              <a:rPr lang="hu-HU" dirty="0" smtClean="0"/>
              <a:t>  </a:t>
            </a:r>
            <a:r>
              <a:rPr lang="hu-HU" dirty="0" err="1" smtClean="0"/>
              <a:t>number</a:t>
            </a:r>
            <a:r>
              <a:rPr lang="hu-HU" dirty="0" smtClean="0"/>
              <a:t>  </a:t>
            </a:r>
            <a:r>
              <a:rPr lang="hu-HU" dirty="0" err="1" smtClean="0"/>
              <a:t>eighty-one</a:t>
            </a:r>
            <a:r>
              <a:rPr lang="hu-HU" dirty="0" smtClean="0"/>
              <a:t>.</a:t>
            </a:r>
          </a:p>
          <a:p>
            <a:r>
              <a:rPr lang="hu-HU" dirty="0" smtClean="0"/>
              <a:t>_____</a:t>
            </a:r>
            <a:r>
              <a:rPr lang="hu-HU" dirty="0" err="1" smtClean="0"/>
              <a:t>lives</a:t>
            </a:r>
            <a:r>
              <a:rPr lang="hu-HU" dirty="0" smtClean="0"/>
              <a:t>  </a:t>
            </a:r>
            <a:r>
              <a:rPr lang="hu-HU" dirty="0" err="1" smtClean="0"/>
              <a:t>at</a:t>
            </a:r>
            <a:r>
              <a:rPr lang="hu-HU" dirty="0" smtClean="0"/>
              <a:t>  </a:t>
            </a:r>
            <a:r>
              <a:rPr lang="hu-HU" dirty="0" err="1" smtClean="0"/>
              <a:t>number</a:t>
            </a:r>
            <a:r>
              <a:rPr lang="hu-HU" dirty="0" smtClean="0"/>
              <a:t> </a:t>
            </a:r>
            <a:r>
              <a:rPr lang="hu-HU" dirty="0" err="1" smtClean="0"/>
              <a:t>ninety-nine</a:t>
            </a:r>
            <a:r>
              <a:rPr lang="hu-HU" dirty="0" smtClean="0"/>
              <a:t>.</a:t>
            </a:r>
          </a:p>
          <a:p>
            <a:r>
              <a:rPr lang="hu-HU" dirty="0" smtClean="0"/>
              <a:t>_____ </a:t>
            </a:r>
            <a:r>
              <a:rPr lang="hu-HU" dirty="0" err="1" smtClean="0"/>
              <a:t>lives</a:t>
            </a:r>
            <a:r>
              <a:rPr lang="hu-HU" dirty="0" smtClean="0"/>
              <a:t>  </a:t>
            </a:r>
            <a:r>
              <a:rPr lang="hu-HU" dirty="0" err="1" smtClean="0"/>
              <a:t>at</a:t>
            </a:r>
            <a:r>
              <a:rPr lang="hu-HU" dirty="0" smtClean="0"/>
              <a:t>  </a:t>
            </a:r>
            <a:r>
              <a:rPr lang="hu-HU" dirty="0" err="1" smtClean="0"/>
              <a:t>number</a:t>
            </a:r>
            <a:r>
              <a:rPr lang="hu-HU" dirty="0" smtClean="0"/>
              <a:t> </a:t>
            </a:r>
            <a:r>
              <a:rPr lang="hu-HU" dirty="0" err="1" smtClean="0"/>
              <a:t>seventy-eight</a:t>
            </a:r>
            <a:r>
              <a:rPr lang="hu-HU" dirty="0" smtClean="0"/>
              <a:t>.</a:t>
            </a:r>
          </a:p>
          <a:p>
            <a:r>
              <a:rPr lang="hu-HU" dirty="0" smtClean="0"/>
              <a:t>____ </a:t>
            </a:r>
            <a:r>
              <a:rPr lang="hu-HU" dirty="0" err="1" smtClean="0"/>
              <a:t>lives</a:t>
            </a:r>
            <a:r>
              <a:rPr lang="hu-HU" dirty="0" smtClean="0"/>
              <a:t>  </a:t>
            </a:r>
            <a:r>
              <a:rPr lang="hu-HU" dirty="0" err="1" smtClean="0"/>
              <a:t>at</a:t>
            </a:r>
            <a:r>
              <a:rPr lang="hu-HU" dirty="0" smtClean="0"/>
              <a:t>  </a:t>
            </a:r>
            <a:r>
              <a:rPr lang="hu-HU" dirty="0" err="1" smtClean="0"/>
              <a:t>number</a:t>
            </a:r>
            <a:r>
              <a:rPr lang="hu-HU" dirty="0" smtClean="0"/>
              <a:t>  </a:t>
            </a:r>
            <a:r>
              <a:rPr lang="hu-HU" dirty="0" err="1" smtClean="0"/>
              <a:t>fifty-seven</a:t>
            </a:r>
            <a:r>
              <a:rPr lang="hu-HU" dirty="0" smtClean="0"/>
              <a:t>.</a:t>
            </a:r>
          </a:p>
          <a:p>
            <a:r>
              <a:rPr lang="hu-HU" dirty="0" smtClean="0"/>
              <a:t>_____</a:t>
            </a:r>
            <a:r>
              <a:rPr lang="hu-HU" dirty="0" err="1" smtClean="0"/>
              <a:t>lives</a:t>
            </a:r>
            <a:r>
              <a:rPr lang="hu-HU" dirty="0" smtClean="0"/>
              <a:t>  </a:t>
            </a:r>
            <a:r>
              <a:rPr lang="hu-HU" dirty="0" err="1" smtClean="0"/>
              <a:t>at</a:t>
            </a:r>
            <a:r>
              <a:rPr lang="hu-HU" dirty="0" smtClean="0"/>
              <a:t> </a:t>
            </a:r>
            <a:r>
              <a:rPr lang="hu-HU" dirty="0" err="1" smtClean="0"/>
              <a:t>number</a:t>
            </a:r>
            <a:r>
              <a:rPr lang="hu-HU" dirty="0" smtClean="0"/>
              <a:t>  </a:t>
            </a:r>
            <a:r>
              <a:rPr lang="hu-HU" dirty="0" err="1" smtClean="0"/>
              <a:t>twenty-four</a:t>
            </a:r>
            <a:r>
              <a:rPr lang="hu-HU" dirty="0" smtClean="0"/>
              <a:t>.</a:t>
            </a:r>
          </a:p>
          <a:p>
            <a:pPr marL="0" indent="0">
              <a:buNone/>
            </a:pPr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870610" y="1771135"/>
            <a:ext cx="8402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>
                <a:solidFill>
                  <a:prstClr val="black"/>
                </a:solidFill>
              </a:rPr>
              <a:t>Bob</a:t>
            </a:r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>
            <a:off x="663343" y="2342693"/>
            <a:ext cx="928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 err="1">
                <a:solidFill>
                  <a:prstClr val="black"/>
                </a:solidFill>
              </a:rPr>
              <a:t>Amy</a:t>
            </a:r>
            <a:endParaRPr lang="hu-HU" dirty="0"/>
          </a:p>
        </p:txBody>
      </p:sp>
      <p:sp>
        <p:nvSpPr>
          <p:cNvPr id="7" name="Szövegdoboz 6"/>
          <p:cNvSpPr txBox="1"/>
          <p:nvPr/>
        </p:nvSpPr>
        <p:spPr>
          <a:xfrm>
            <a:off x="794395" y="2751816"/>
            <a:ext cx="8996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>
                <a:solidFill>
                  <a:prstClr val="black"/>
                </a:solidFill>
              </a:rPr>
              <a:t>Sam</a:t>
            </a:r>
            <a:endParaRPr lang="hu-HU" dirty="0"/>
          </a:p>
        </p:txBody>
      </p:sp>
      <p:sp>
        <p:nvSpPr>
          <p:cNvPr id="8" name="Szövegdoboz 7"/>
          <p:cNvSpPr txBox="1"/>
          <p:nvPr/>
        </p:nvSpPr>
        <p:spPr>
          <a:xfrm>
            <a:off x="794395" y="3260337"/>
            <a:ext cx="893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>
                <a:solidFill>
                  <a:prstClr val="black"/>
                </a:solidFill>
              </a:rPr>
              <a:t>Tom</a:t>
            </a:r>
            <a:endParaRPr lang="hu-HU" dirty="0"/>
          </a:p>
        </p:txBody>
      </p:sp>
      <p:sp>
        <p:nvSpPr>
          <p:cNvPr id="9" name="Szövegdoboz 8"/>
          <p:cNvSpPr txBox="1"/>
          <p:nvPr/>
        </p:nvSpPr>
        <p:spPr>
          <a:xfrm>
            <a:off x="683568" y="3714882"/>
            <a:ext cx="8547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 err="1">
                <a:solidFill>
                  <a:prstClr val="black"/>
                </a:solidFill>
              </a:rPr>
              <a:t>Ann</a:t>
            </a:r>
            <a:endParaRPr lang="hu-HU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838167" y="4250690"/>
            <a:ext cx="739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hu-HU" sz="3200" dirty="0" err="1">
                <a:solidFill>
                  <a:prstClr val="black"/>
                </a:solidFill>
              </a:rPr>
              <a:t>Jim</a:t>
            </a:r>
            <a:endParaRPr lang="hu-HU" sz="3200" dirty="0">
              <a:solidFill>
                <a:prstClr val="black"/>
              </a:solidFill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3131840" y="5485874"/>
            <a:ext cx="2311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hlinkClick r:id="rId2" action="ppaction://hlinkfile"/>
              </a:rPr>
              <a:t>SentenceMaker4.wwf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52054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00B050"/>
                </a:solidFill>
              </a:rPr>
              <a:t>Ben, Emily, James, </a:t>
            </a:r>
            <a:r>
              <a:rPr lang="hu-HU" dirty="0" err="1" smtClean="0">
                <a:solidFill>
                  <a:srgbClr val="00B050"/>
                </a:solidFill>
              </a:rPr>
              <a:t>Rosie</a:t>
            </a:r>
            <a:r>
              <a:rPr lang="hu-HU" dirty="0" smtClean="0">
                <a:solidFill>
                  <a:srgbClr val="00B050"/>
                </a:solidFill>
              </a:rPr>
              <a:t>?</a:t>
            </a:r>
            <a:endParaRPr lang="hu-HU" dirty="0">
              <a:solidFill>
                <a:srgbClr val="00B050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61668" y="1829110"/>
            <a:ext cx="8229600" cy="4389120"/>
          </a:xfrm>
        </p:spPr>
        <p:txBody>
          <a:bodyPr/>
          <a:lstStyle/>
          <a:p>
            <a:r>
              <a:rPr lang="hu-HU" dirty="0" smtClean="0"/>
              <a:t>____    </a:t>
            </a:r>
            <a:r>
              <a:rPr lang="hu-HU" dirty="0" err="1" smtClean="0"/>
              <a:t>hasn</a:t>
            </a:r>
            <a:r>
              <a:rPr lang="hu-HU" dirty="0" smtClean="0"/>
              <a:t>’t </a:t>
            </a:r>
            <a:r>
              <a:rPr lang="hu-HU" dirty="0" err="1" smtClean="0"/>
              <a:t>got</a:t>
            </a:r>
            <a:r>
              <a:rPr lang="hu-HU" dirty="0" smtClean="0"/>
              <a:t>  </a:t>
            </a:r>
            <a:r>
              <a:rPr lang="hu-HU" dirty="0" err="1" smtClean="0"/>
              <a:t>any</a:t>
            </a:r>
            <a:r>
              <a:rPr lang="hu-HU" dirty="0" smtClean="0"/>
              <a:t>  </a:t>
            </a:r>
            <a:r>
              <a:rPr lang="hu-HU" dirty="0" err="1" smtClean="0"/>
              <a:t>brothers</a:t>
            </a:r>
            <a:r>
              <a:rPr lang="hu-HU" dirty="0" smtClean="0"/>
              <a:t> </a:t>
            </a:r>
            <a:r>
              <a:rPr lang="hu-HU" dirty="0" err="1" smtClean="0"/>
              <a:t>or</a:t>
            </a:r>
            <a:r>
              <a:rPr lang="hu-HU" dirty="0" smtClean="0"/>
              <a:t>  </a:t>
            </a:r>
            <a:r>
              <a:rPr lang="hu-HU" dirty="0" err="1" smtClean="0"/>
              <a:t>sisters</a:t>
            </a:r>
            <a:r>
              <a:rPr lang="hu-HU" dirty="0" smtClean="0"/>
              <a:t>.</a:t>
            </a:r>
          </a:p>
          <a:p>
            <a:r>
              <a:rPr lang="hu-HU" dirty="0" smtClean="0"/>
              <a:t>_____has </a:t>
            </a:r>
            <a:r>
              <a:rPr lang="hu-HU" dirty="0" err="1" smtClean="0"/>
              <a:t>got</a:t>
            </a:r>
            <a:r>
              <a:rPr lang="hu-HU" dirty="0" smtClean="0"/>
              <a:t>  </a:t>
            </a:r>
            <a:r>
              <a:rPr lang="hu-HU" dirty="0" err="1" smtClean="0"/>
              <a:t>two</a:t>
            </a:r>
            <a:r>
              <a:rPr lang="hu-HU" dirty="0" smtClean="0"/>
              <a:t>  </a:t>
            </a:r>
            <a:r>
              <a:rPr lang="hu-HU" dirty="0" err="1" smtClean="0"/>
              <a:t>brothers</a:t>
            </a:r>
            <a:r>
              <a:rPr lang="hu-HU" dirty="0" smtClean="0"/>
              <a:t> and </a:t>
            </a:r>
            <a:r>
              <a:rPr lang="hu-HU" dirty="0" err="1" smtClean="0"/>
              <a:t>one</a:t>
            </a:r>
            <a:r>
              <a:rPr lang="hu-HU" dirty="0" smtClean="0"/>
              <a:t> </a:t>
            </a:r>
            <a:r>
              <a:rPr lang="hu-HU" dirty="0" err="1" smtClean="0"/>
              <a:t>sister</a:t>
            </a:r>
            <a:r>
              <a:rPr lang="hu-HU" dirty="0" smtClean="0"/>
              <a:t>.</a:t>
            </a:r>
          </a:p>
          <a:p>
            <a:r>
              <a:rPr lang="hu-HU" dirty="0" smtClean="0"/>
              <a:t>____    has  </a:t>
            </a:r>
            <a:r>
              <a:rPr lang="hu-HU" dirty="0" err="1" smtClean="0"/>
              <a:t>got</a:t>
            </a:r>
            <a:r>
              <a:rPr lang="hu-HU" dirty="0" smtClean="0"/>
              <a:t>  </a:t>
            </a:r>
            <a:r>
              <a:rPr lang="hu-HU" dirty="0" err="1" smtClean="0"/>
              <a:t>one</a:t>
            </a:r>
            <a:r>
              <a:rPr lang="hu-HU" dirty="0" smtClean="0"/>
              <a:t> </a:t>
            </a:r>
            <a:r>
              <a:rPr lang="hu-HU" dirty="0" err="1" smtClean="0"/>
              <a:t>sister</a:t>
            </a:r>
            <a:r>
              <a:rPr lang="hu-HU" dirty="0" smtClean="0"/>
              <a:t>.</a:t>
            </a:r>
          </a:p>
          <a:p>
            <a:r>
              <a:rPr lang="hu-HU" dirty="0" smtClean="0"/>
              <a:t>_____    has </a:t>
            </a:r>
            <a:r>
              <a:rPr lang="hu-HU" dirty="0" err="1" smtClean="0"/>
              <a:t>got</a:t>
            </a:r>
            <a:r>
              <a:rPr lang="hu-HU" dirty="0" smtClean="0"/>
              <a:t>  </a:t>
            </a:r>
            <a:r>
              <a:rPr lang="hu-HU" dirty="0" err="1" smtClean="0"/>
              <a:t>three</a:t>
            </a:r>
            <a:r>
              <a:rPr lang="hu-HU" dirty="0" smtClean="0"/>
              <a:t>  </a:t>
            </a:r>
            <a:r>
              <a:rPr lang="hu-HU" dirty="0" err="1" smtClean="0"/>
              <a:t>brothers</a:t>
            </a:r>
            <a:r>
              <a:rPr lang="hu-HU" dirty="0" smtClean="0"/>
              <a:t>.</a:t>
            </a:r>
          </a:p>
          <a:p>
            <a:pPr marL="0" indent="0">
              <a:buNone/>
            </a:pPr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984590" y="1763865"/>
            <a:ext cx="10739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 err="1">
                <a:solidFill>
                  <a:prstClr val="black"/>
                </a:solidFill>
              </a:rPr>
              <a:t>Rosie</a:t>
            </a:r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91869" y="2213575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>
                <a:solidFill>
                  <a:prstClr val="black"/>
                </a:solidFill>
              </a:rPr>
              <a:t>Ben</a:t>
            </a:r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>
            <a:off x="889862" y="2703563"/>
            <a:ext cx="1263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dirty="0" smtClean="0">
                <a:solidFill>
                  <a:prstClr val="black"/>
                </a:solidFill>
              </a:rPr>
              <a:t>Emily   </a:t>
            </a:r>
            <a:endParaRPr lang="hu-HU" dirty="0"/>
          </a:p>
        </p:txBody>
      </p:sp>
      <p:sp>
        <p:nvSpPr>
          <p:cNvPr id="7" name="Szövegdoboz 6"/>
          <p:cNvSpPr txBox="1"/>
          <p:nvPr/>
        </p:nvSpPr>
        <p:spPr>
          <a:xfrm>
            <a:off x="954901" y="3199296"/>
            <a:ext cx="12057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hu-HU" sz="3200" dirty="0">
                <a:solidFill>
                  <a:prstClr val="black"/>
                </a:solidFill>
              </a:rPr>
              <a:t>James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978" y="3977027"/>
            <a:ext cx="4439022" cy="288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zövegdoboz 8"/>
          <p:cNvSpPr txBox="1"/>
          <p:nvPr/>
        </p:nvSpPr>
        <p:spPr>
          <a:xfrm>
            <a:off x="984590" y="50851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u-HU" dirty="0">
              <a:solidFill>
                <a:schemeClr val="accent2"/>
              </a:solidFill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1691680" y="5085184"/>
            <a:ext cx="1823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u="sng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SimonSid.www.f</a:t>
            </a:r>
            <a:endParaRPr lang="hu-HU" u="sng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568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4982" y="260648"/>
            <a:ext cx="8229600" cy="1143000"/>
          </a:xfrm>
        </p:spPr>
        <p:txBody>
          <a:bodyPr/>
          <a:lstStyle/>
          <a:p>
            <a:r>
              <a:rPr lang="hu-HU" dirty="0" smtClean="0">
                <a:solidFill>
                  <a:srgbClr val="002060"/>
                </a:solidFill>
              </a:rPr>
              <a:t>Happy </a:t>
            </a:r>
            <a:r>
              <a:rPr lang="hu-HU" dirty="0" err="1" smtClean="0">
                <a:solidFill>
                  <a:srgbClr val="002060"/>
                </a:solidFill>
              </a:rPr>
              <a:t>family</a:t>
            </a:r>
            <a:endParaRPr lang="hu-HU" dirty="0">
              <a:solidFill>
                <a:srgbClr val="002060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5536" y="1601795"/>
            <a:ext cx="8229600" cy="4525963"/>
          </a:xfrm>
        </p:spPr>
        <p:txBody>
          <a:bodyPr/>
          <a:lstStyle/>
          <a:p>
            <a:r>
              <a:rPr lang="hu-HU" dirty="0" err="1" smtClean="0"/>
              <a:t>This</a:t>
            </a:r>
            <a:r>
              <a:rPr lang="hu-HU" dirty="0" smtClean="0"/>
              <a:t> is </a:t>
            </a:r>
            <a:r>
              <a:rPr lang="hu-HU" dirty="0" err="1" smtClean="0"/>
              <a:t>me</a:t>
            </a:r>
            <a:r>
              <a:rPr lang="hu-HU" dirty="0" smtClean="0"/>
              <a:t>, </a:t>
            </a:r>
            <a:r>
              <a:rPr lang="hu-HU" dirty="0" err="1" smtClean="0"/>
              <a:t>my</a:t>
            </a:r>
            <a:r>
              <a:rPr lang="hu-HU" dirty="0" smtClean="0"/>
              <a:t>  </a:t>
            </a:r>
            <a:r>
              <a:rPr lang="hu-HU" dirty="0" err="1" smtClean="0"/>
              <a:t>brother</a:t>
            </a:r>
            <a:r>
              <a:rPr lang="hu-HU" dirty="0" smtClean="0"/>
              <a:t>, and </a:t>
            </a:r>
            <a:r>
              <a:rPr lang="hu-HU" dirty="0" err="1" smtClean="0"/>
              <a:t>my</a:t>
            </a:r>
            <a:r>
              <a:rPr lang="hu-HU" dirty="0" smtClean="0"/>
              <a:t> _____.</a:t>
            </a:r>
          </a:p>
          <a:p>
            <a:r>
              <a:rPr lang="hu-HU" dirty="0" err="1" smtClean="0"/>
              <a:t>My</a:t>
            </a:r>
            <a:r>
              <a:rPr lang="hu-HU" dirty="0" smtClean="0"/>
              <a:t> ______ </a:t>
            </a:r>
            <a:r>
              <a:rPr lang="hu-HU" dirty="0" err="1" smtClean="0"/>
              <a:t>brother</a:t>
            </a:r>
            <a:r>
              <a:rPr lang="hu-HU" dirty="0" smtClean="0"/>
              <a:t>  is  </a:t>
            </a:r>
            <a:r>
              <a:rPr lang="hu-HU" dirty="0" err="1" smtClean="0"/>
              <a:t>four</a:t>
            </a:r>
            <a:r>
              <a:rPr lang="hu-HU" dirty="0" smtClean="0"/>
              <a:t> </a:t>
            </a:r>
            <a:r>
              <a:rPr lang="hu-HU" dirty="0" err="1" smtClean="0"/>
              <a:t>years</a:t>
            </a:r>
            <a:r>
              <a:rPr lang="hu-HU" dirty="0" smtClean="0"/>
              <a:t>  old.</a:t>
            </a:r>
          </a:p>
          <a:p>
            <a:r>
              <a:rPr lang="hu-HU" dirty="0" smtClean="0"/>
              <a:t>____ </a:t>
            </a:r>
            <a:r>
              <a:rPr lang="hu-HU" dirty="0" err="1" smtClean="0"/>
              <a:t>name</a:t>
            </a:r>
            <a:r>
              <a:rPr lang="hu-HU" dirty="0" smtClean="0"/>
              <a:t> is  </a:t>
            </a:r>
            <a:r>
              <a:rPr lang="hu-HU" dirty="0" err="1" smtClean="0"/>
              <a:t>Robbie</a:t>
            </a:r>
            <a:r>
              <a:rPr lang="hu-HU" dirty="0" smtClean="0"/>
              <a:t>.</a:t>
            </a:r>
          </a:p>
          <a:p>
            <a:r>
              <a:rPr lang="hu-HU" dirty="0" smtClean="0"/>
              <a:t>He’s </a:t>
            </a:r>
            <a:r>
              <a:rPr lang="hu-HU" dirty="0" err="1" smtClean="0"/>
              <a:t>got</a:t>
            </a:r>
            <a:r>
              <a:rPr lang="hu-HU" dirty="0" smtClean="0"/>
              <a:t>  </a:t>
            </a:r>
            <a:r>
              <a:rPr lang="hu-HU" dirty="0" err="1" smtClean="0"/>
              <a:t>blond</a:t>
            </a:r>
            <a:r>
              <a:rPr lang="hu-HU" dirty="0" smtClean="0"/>
              <a:t> </a:t>
            </a:r>
            <a:r>
              <a:rPr lang="hu-HU" dirty="0" err="1" smtClean="0"/>
              <a:t>hair</a:t>
            </a:r>
            <a:r>
              <a:rPr lang="hu-HU" dirty="0" smtClean="0"/>
              <a:t> and </a:t>
            </a:r>
            <a:r>
              <a:rPr lang="hu-HU" dirty="0" err="1" smtClean="0"/>
              <a:t>blue</a:t>
            </a:r>
            <a:r>
              <a:rPr lang="hu-HU" dirty="0" smtClean="0"/>
              <a:t> _____.</a:t>
            </a:r>
          </a:p>
          <a:p>
            <a:r>
              <a:rPr lang="hu-HU" dirty="0" err="1" smtClean="0"/>
              <a:t>Her</a:t>
            </a:r>
            <a:r>
              <a:rPr lang="hu-HU" dirty="0" smtClean="0"/>
              <a:t> </a:t>
            </a:r>
            <a:r>
              <a:rPr lang="hu-HU" dirty="0" err="1" smtClean="0"/>
              <a:t>name</a:t>
            </a:r>
            <a:r>
              <a:rPr lang="hu-HU" dirty="0" smtClean="0"/>
              <a:t> is </a:t>
            </a:r>
            <a:r>
              <a:rPr lang="hu-HU" dirty="0" err="1" smtClean="0"/>
              <a:t>Lucy</a:t>
            </a:r>
            <a:r>
              <a:rPr lang="hu-HU" dirty="0" smtClean="0"/>
              <a:t>.    ______ </a:t>
            </a:r>
            <a:r>
              <a:rPr lang="hu-HU" dirty="0" err="1" smtClean="0"/>
              <a:t>got</a:t>
            </a:r>
            <a:r>
              <a:rPr lang="hu-HU" dirty="0" smtClean="0"/>
              <a:t>  ______  </a:t>
            </a:r>
            <a:r>
              <a:rPr lang="hu-HU" dirty="0" err="1" smtClean="0"/>
              <a:t>hair</a:t>
            </a:r>
            <a:r>
              <a:rPr lang="hu-HU" dirty="0" smtClean="0"/>
              <a:t> and  </a:t>
            </a:r>
            <a:r>
              <a:rPr lang="hu-HU" dirty="0" err="1" smtClean="0"/>
              <a:t>blue</a:t>
            </a:r>
            <a:r>
              <a:rPr lang="hu-HU" dirty="0" smtClean="0"/>
              <a:t>  </a:t>
            </a:r>
            <a:r>
              <a:rPr lang="hu-HU" dirty="0" err="1" smtClean="0"/>
              <a:t>eyes</a:t>
            </a:r>
            <a:r>
              <a:rPr lang="hu-HU" dirty="0" smtClean="0"/>
              <a:t>,  </a:t>
            </a:r>
            <a:r>
              <a:rPr lang="hu-HU" dirty="0" err="1" smtClean="0"/>
              <a:t>just</a:t>
            </a:r>
            <a:r>
              <a:rPr lang="hu-HU" dirty="0" smtClean="0"/>
              <a:t>  </a:t>
            </a:r>
            <a:r>
              <a:rPr lang="hu-HU" dirty="0" err="1" smtClean="0"/>
              <a:t>like</a:t>
            </a:r>
            <a:r>
              <a:rPr lang="hu-HU" dirty="0" smtClean="0"/>
              <a:t>  </a:t>
            </a:r>
            <a:r>
              <a:rPr lang="hu-HU" dirty="0" err="1" smtClean="0"/>
              <a:t>me</a:t>
            </a:r>
            <a:r>
              <a:rPr lang="hu-HU" dirty="0" smtClean="0"/>
              <a:t>.</a:t>
            </a:r>
          </a:p>
          <a:p>
            <a:pPr marL="0" indent="0">
              <a:buNone/>
            </a:pPr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5234996" y="1484784"/>
            <a:ext cx="1074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 err="1">
                <a:solidFill>
                  <a:prstClr val="black"/>
                </a:solidFill>
              </a:rPr>
              <a:t>sister</a:t>
            </a:r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343668" y="1956358"/>
            <a:ext cx="9418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 err="1">
                <a:solidFill>
                  <a:prstClr val="black"/>
                </a:solidFill>
              </a:rPr>
              <a:t>little</a:t>
            </a:r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>
            <a:off x="755576" y="2465468"/>
            <a:ext cx="6960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 err="1">
                <a:solidFill>
                  <a:prstClr val="black"/>
                </a:solidFill>
              </a:rPr>
              <a:t>His</a:t>
            </a:r>
            <a:endParaRPr lang="hu-HU" dirty="0"/>
          </a:p>
        </p:txBody>
      </p:sp>
      <p:sp>
        <p:nvSpPr>
          <p:cNvPr id="7" name="Szövegdoboz 6"/>
          <p:cNvSpPr txBox="1"/>
          <p:nvPr/>
        </p:nvSpPr>
        <p:spPr>
          <a:xfrm>
            <a:off x="4799782" y="2955877"/>
            <a:ext cx="930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 err="1">
                <a:solidFill>
                  <a:prstClr val="black"/>
                </a:solidFill>
              </a:rPr>
              <a:t>eyes</a:t>
            </a:r>
            <a:endParaRPr lang="hu-HU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3563888" y="3358004"/>
            <a:ext cx="10316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 err="1">
                <a:solidFill>
                  <a:prstClr val="black"/>
                </a:solidFill>
              </a:rPr>
              <a:t>She</a:t>
            </a:r>
            <a:r>
              <a:rPr lang="hu-HU" sz="3200" dirty="0">
                <a:solidFill>
                  <a:prstClr val="black"/>
                </a:solidFill>
              </a:rPr>
              <a:t>’s</a:t>
            </a:r>
            <a:endParaRPr lang="hu-HU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5099840" y="3389549"/>
            <a:ext cx="12616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hu-HU" sz="3200" dirty="0" err="1">
                <a:solidFill>
                  <a:prstClr val="black"/>
                </a:solidFill>
              </a:rPr>
              <a:t>brown</a:t>
            </a:r>
            <a:endParaRPr lang="hu-HU" sz="3200" dirty="0">
              <a:solidFill>
                <a:prstClr val="black"/>
              </a:solidFill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3434922" y="5094476"/>
            <a:ext cx="2295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hlinkClick r:id="rId2" action="ppaction://hlinkfile"/>
              </a:rPr>
              <a:t>SentenceMaker3.wwf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60290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1" name="Picture 7" descr="MCj0440428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4714875"/>
            <a:ext cx="17367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2" descr="C:\Users\Tanár\Pictures\Microsoft Médiatár\j0438205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900" y="420688"/>
            <a:ext cx="18256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6" descr="C:\Users\Tanár\Desktop\Thanks0006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0" y="2000250"/>
            <a:ext cx="2381250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7" descr="C:\Users\Tanár\Desktop\Thanks0008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14563"/>
            <a:ext cx="196215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Szövegdoboz 2"/>
          <p:cNvSpPr txBox="1">
            <a:spLocks noChangeArrowheads="1"/>
          </p:cNvSpPr>
          <p:nvPr/>
        </p:nvSpPr>
        <p:spPr bwMode="auto">
          <a:xfrm>
            <a:off x="5435600" y="5795963"/>
            <a:ext cx="18517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hu-HU" altLang="hu-HU" dirty="0" err="1" smtClean="0">
                <a:hlinkClick r:id="rId6" action="ppaction://hlinkfile"/>
              </a:rPr>
              <a:t>Angol.notebook</a:t>
            </a:r>
            <a:endParaRPr lang="hu-HU" altLang="hu-HU" dirty="0"/>
          </a:p>
        </p:txBody>
      </p:sp>
      <p:grpSp>
        <p:nvGrpSpPr>
          <p:cNvPr id="16391" name="Csoportba foglalás 2"/>
          <p:cNvGrpSpPr>
            <a:grpSpLocks/>
          </p:cNvGrpSpPr>
          <p:nvPr/>
        </p:nvGrpSpPr>
        <p:grpSpPr bwMode="auto">
          <a:xfrm>
            <a:off x="2141538" y="2133600"/>
            <a:ext cx="4621212" cy="2309813"/>
            <a:chOff x="2141538" y="2133600"/>
            <a:chExt cx="4921250" cy="2800350"/>
          </a:xfrm>
        </p:grpSpPr>
        <p:sp>
          <p:nvSpPr>
            <p:cNvPr id="21518" name="Text Box 14"/>
            <p:cNvSpPr txBox="1">
              <a:spLocks noChangeArrowheads="1"/>
            </p:cNvSpPr>
            <p:nvPr/>
          </p:nvSpPr>
          <p:spPr bwMode="auto">
            <a:xfrm>
              <a:off x="2141538" y="2133600"/>
              <a:ext cx="4921250" cy="2800350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hu-HU" dirty="0" smtClean="0"/>
                <a:t>            </a:t>
              </a:r>
              <a:r>
                <a:rPr lang="hu-HU" sz="4400" dirty="0" smtClean="0"/>
                <a:t> </a:t>
              </a:r>
            </a:p>
            <a:p>
              <a:pPr eaLnBrk="1" hangingPunct="1">
                <a:spcBef>
                  <a:spcPct val="50000"/>
                </a:spcBef>
                <a:defRPr/>
              </a:pPr>
              <a:r>
                <a:rPr lang="hu-HU" sz="4400" dirty="0" smtClean="0"/>
                <a:t>         </a:t>
              </a:r>
            </a:p>
            <a:p>
              <a:pPr eaLnBrk="1" hangingPunct="1">
                <a:spcBef>
                  <a:spcPct val="50000"/>
                </a:spcBef>
                <a:defRPr/>
              </a:pPr>
              <a:r>
                <a:rPr lang="hu-HU" sz="4400" dirty="0" smtClean="0"/>
                <a:t>    </a:t>
              </a:r>
              <a:r>
                <a:rPr lang="hu-HU" sz="2400" dirty="0" smtClean="0"/>
                <a:t>                             </a:t>
              </a:r>
            </a:p>
          </p:txBody>
        </p:sp>
        <p:sp>
          <p:nvSpPr>
            <p:cNvPr id="16393" name="Szövegdoboz 2"/>
            <p:cNvSpPr txBox="1">
              <a:spLocks noChangeArrowheads="1"/>
            </p:cNvSpPr>
            <p:nvPr/>
          </p:nvSpPr>
          <p:spPr bwMode="auto">
            <a:xfrm>
              <a:off x="2141538" y="2249488"/>
              <a:ext cx="4921250" cy="2062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hu-HU" altLang="hu-HU" sz="3200" dirty="0"/>
                <a:t>ROSES ARE RED</a:t>
              </a:r>
            </a:p>
            <a:p>
              <a:pPr eaLnBrk="1" hangingPunct="1"/>
              <a:r>
                <a:rPr lang="hu-HU" altLang="hu-HU" sz="3200" dirty="0"/>
                <a:t>VIOLETS ARE BLUE</a:t>
              </a:r>
            </a:p>
            <a:p>
              <a:pPr eaLnBrk="1" hangingPunct="1"/>
              <a:r>
                <a:rPr lang="hu-HU" altLang="hu-HU" sz="3200"/>
                <a:t>SUGAR IS SWEET</a:t>
              </a:r>
            </a:p>
            <a:p>
              <a:pPr eaLnBrk="1" hangingPunct="1"/>
              <a:r>
                <a:rPr lang="hu-HU" altLang="hu-HU" sz="3200" dirty="0"/>
                <a:t>AND SO ARE YOU.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8466926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                      PRACTICE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811" y="3068960"/>
            <a:ext cx="4362061" cy="3271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zövegdoboz 4"/>
          <p:cNvSpPr txBox="1"/>
          <p:nvPr/>
        </p:nvSpPr>
        <p:spPr>
          <a:xfrm>
            <a:off x="3723920" y="1916832"/>
            <a:ext cx="2318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i="1" dirty="0" err="1" smtClean="0">
                <a:hlinkClick r:id="rId3" action="ppaction://hlinkfile"/>
              </a:rPr>
              <a:t>notebook.</a:t>
            </a:r>
            <a:r>
              <a:rPr lang="hu-HU" dirty="0" err="1" smtClean="0">
                <a:hlinkClick r:id="rId3" action="ppaction://hlinkfile"/>
              </a:rPr>
              <a:t>galleryitem</a:t>
            </a:r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>
            <a:off x="445896" y="3460358"/>
            <a:ext cx="2269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err="1" smtClean="0">
                <a:hlinkClick r:id="rId4" action="ppaction://hlinkfile"/>
              </a:rPr>
              <a:t>Vegetables</a:t>
            </a:r>
            <a:r>
              <a:rPr lang="hu-HU" dirty="0" smtClean="0">
                <a:hlinkClick r:id="rId4" action="ppaction://hlinkfile"/>
              </a:rPr>
              <a:t>, </a:t>
            </a:r>
            <a:r>
              <a:rPr lang="hu-HU" dirty="0" err="1" smtClean="0">
                <a:hlinkClick r:id="rId4" action="ppaction://hlinkfile"/>
              </a:rPr>
              <a:t>fruit.wwf</a:t>
            </a:r>
            <a:endParaRPr lang="hu-HU" dirty="0"/>
          </a:p>
        </p:txBody>
      </p:sp>
      <p:sp>
        <p:nvSpPr>
          <p:cNvPr id="7" name="Szövegdoboz 6"/>
          <p:cNvSpPr txBox="1"/>
          <p:nvPr/>
        </p:nvSpPr>
        <p:spPr>
          <a:xfrm>
            <a:off x="7090872" y="3461637"/>
            <a:ext cx="1307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err="1" smtClean="0">
                <a:hlinkClick r:id="rId5" action="ppaction://hlinkfile"/>
              </a:rPr>
              <a:t>Words.wwf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6320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3563888" y="385500"/>
            <a:ext cx="162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REVISION</a:t>
            </a: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9" y="828899"/>
            <a:ext cx="4595056" cy="3635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290" y="4005064"/>
            <a:ext cx="5282710" cy="285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zövegdoboz 11"/>
          <p:cNvSpPr txBox="1"/>
          <p:nvPr/>
        </p:nvSpPr>
        <p:spPr>
          <a:xfrm>
            <a:off x="611560" y="5431532"/>
            <a:ext cx="3048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hlinkClick r:id="rId4" action="ppaction://hlinkfile"/>
              </a:rPr>
              <a:t>notebook(22302).</a:t>
            </a:r>
            <a:r>
              <a:rPr lang="hu-HU" dirty="0" err="1" smtClean="0">
                <a:hlinkClick r:id="rId4" action="ppaction://hlinkfile"/>
              </a:rPr>
              <a:t>galleryitem</a:t>
            </a:r>
            <a:endParaRPr lang="hu-HU" dirty="0"/>
          </a:p>
        </p:txBody>
      </p:sp>
      <p:sp>
        <p:nvSpPr>
          <p:cNvPr id="2" name="Szövegdoboz 1"/>
          <p:cNvSpPr txBox="1"/>
          <p:nvPr/>
        </p:nvSpPr>
        <p:spPr>
          <a:xfrm>
            <a:off x="5255380" y="2084158"/>
            <a:ext cx="2966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hlinkClick r:id="rId5" action="ppaction://hlinkfile"/>
              </a:rPr>
              <a:t>notebook(6462).</a:t>
            </a:r>
            <a:r>
              <a:rPr lang="hu-HU" dirty="0" err="1" smtClean="0">
                <a:hlinkClick r:id="rId5" action="ppaction://hlinkfile"/>
              </a:rPr>
              <a:t>galleryitem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8953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73335" y="955246"/>
            <a:ext cx="4957990" cy="59772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zövegdoboz 2"/>
          <p:cNvSpPr txBox="1"/>
          <p:nvPr/>
        </p:nvSpPr>
        <p:spPr>
          <a:xfrm>
            <a:off x="2195736" y="764704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   ASK YOUR FRIENDS: WHO IS </a:t>
            </a:r>
          </a:p>
          <a:p>
            <a:r>
              <a:rPr lang="hu-HU" sz="2400" dirty="0">
                <a:solidFill>
                  <a:srgbClr val="FF0000"/>
                </a:solidFill>
                <a:latin typeface="Algerian" panose="04020705040A02060702" pitchFamily="82" charset="0"/>
              </a:rPr>
              <a:t> </a:t>
            </a:r>
            <a:r>
              <a:rPr lang="hu-HU" sz="24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                   SHE/ HE?           </a:t>
            </a:r>
            <a:endParaRPr lang="hu-HU" sz="2400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740973" y="1844824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rgbClr val="00B050"/>
                </a:solidFill>
              </a:rPr>
              <a:t>MUM</a:t>
            </a:r>
            <a:endParaRPr lang="hu-HU" dirty="0">
              <a:solidFill>
                <a:srgbClr val="00B050"/>
              </a:solidFill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683568" y="2029490"/>
            <a:ext cx="599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rgbClr val="002060"/>
                </a:solidFill>
              </a:rPr>
              <a:t>DAD</a:t>
            </a:r>
            <a:endParaRPr lang="hu-HU" dirty="0">
              <a:solidFill>
                <a:srgbClr val="002060"/>
              </a:solidFill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425868" y="3326005"/>
            <a:ext cx="1115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rgbClr val="0070C0"/>
                </a:solidFill>
              </a:rPr>
              <a:t>GRANDPA</a:t>
            </a:r>
            <a:endParaRPr lang="hu-HU" dirty="0">
              <a:solidFill>
                <a:srgbClr val="0070C0"/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683568" y="4725144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rgbClr val="FF0000"/>
                </a:solidFill>
              </a:rPr>
              <a:t>UNCLE</a:t>
            </a:r>
            <a:endParaRPr lang="hu-HU" dirty="0">
              <a:solidFill>
                <a:srgbClr val="FF0000"/>
              </a:solidFill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7915668" y="2814485"/>
            <a:ext cx="722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rgbClr val="FF0000"/>
                </a:solidFill>
              </a:rPr>
              <a:t>AUNT</a:t>
            </a:r>
            <a:endParaRPr lang="hu-HU" dirty="0">
              <a:solidFill>
                <a:srgbClr val="FF0000"/>
              </a:solidFill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7740973" y="4693438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rgbClr val="FF0000"/>
                </a:solidFill>
              </a:rPr>
              <a:t>GRANDMA</a:t>
            </a:r>
            <a:endParaRPr lang="hu-HU" dirty="0">
              <a:solidFill>
                <a:srgbClr val="FF0000"/>
              </a:solidFill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425868" y="5949280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rgbClr val="002060"/>
                </a:solidFill>
              </a:rPr>
              <a:t>SISTER</a:t>
            </a:r>
            <a:endParaRPr lang="hu-HU" dirty="0">
              <a:solidFill>
                <a:srgbClr val="002060"/>
              </a:solidFill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7740973" y="5949280"/>
            <a:ext cx="1072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rgbClr val="00B050"/>
                </a:solidFill>
              </a:rPr>
              <a:t>BROTHER</a:t>
            </a:r>
            <a:endParaRPr lang="hu-HU" dirty="0">
              <a:solidFill>
                <a:srgbClr val="00B050"/>
              </a:solidFill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7804075" y="4027023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rgbClr val="00B050"/>
                </a:solidFill>
              </a:rPr>
              <a:t>ME</a:t>
            </a:r>
            <a:endParaRPr lang="hu-HU" dirty="0">
              <a:solidFill>
                <a:srgbClr val="00B050"/>
              </a:solidFill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800427" y="166015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9</a:t>
            </a:r>
            <a:endParaRPr lang="hu-HU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930403" y="2956673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5</a:t>
            </a:r>
            <a:endParaRPr lang="hu-HU" dirty="0"/>
          </a:p>
        </p:txBody>
      </p:sp>
      <p:sp>
        <p:nvSpPr>
          <p:cNvPr id="15" name="Szövegdoboz 14"/>
          <p:cNvSpPr txBox="1"/>
          <p:nvPr/>
        </p:nvSpPr>
        <p:spPr>
          <a:xfrm>
            <a:off x="1090891" y="4396355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3</a:t>
            </a:r>
            <a:endParaRPr lang="hu-HU" dirty="0"/>
          </a:p>
        </p:txBody>
      </p:sp>
      <p:sp>
        <p:nvSpPr>
          <p:cNvPr id="16" name="Szövegdoboz 15"/>
          <p:cNvSpPr txBox="1"/>
          <p:nvPr/>
        </p:nvSpPr>
        <p:spPr>
          <a:xfrm>
            <a:off x="930403" y="573325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6</a:t>
            </a:r>
            <a:endParaRPr lang="hu-HU" dirty="0"/>
          </a:p>
        </p:txBody>
      </p:sp>
      <p:sp>
        <p:nvSpPr>
          <p:cNvPr id="17" name="Szövegdoboz 16"/>
          <p:cNvSpPr txBox="1"/>
          <p:nvPr/>
        </p:nvSpPr>
        <p:spPr>
          <a:xfrm>
            <a:off x="8081731" y="151018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8</a:t>
            </a:r>
            <a:endParaRPr lang="hu-HU" dirty="0"/>
          </a:p>
        </p:txBody>
      </p:sp>
      <p:sp>
        <p:nvSpPr>
          <p:cNvPr id="18" name="Szövegdoboz 17"/>
          <p:cNvSpPr txBox="1"/>
          <p:nvPr/>
        </p:nvSpPr>
        <p:spPr>
          <a:xfrm>
            <a:off x="8235780" y="240083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3</a:t>
            </a:r>
            <a:endParaRPr lang="hu-HU" dirty="0"/>
          </a:p>
        </p:txBody>
      </p:sp>
      <p:sp>
        <p:nvSpPr>
          <p:cNvPr id="19" name="Szövegdoboz 18"/>
          <p:cNvSpPr txBox="1"/>
          <p:nvPr/>
        </p:nvSpPr>
        <p:spPr>
          <a:xfrm>
            <a:off x="8051098" y="3657598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1</a:t>
            </a:r>
            <a:endParaRPr lang="hu-HU" dirty="0"/>
          </a:p>
        </p:txBody>
      </p:sp>
      <p:sp>
        <p:nvSpPr>
          <p:cNvPr id="20" name="Szövegdoboz 19"/>
          <p:cNvSpPr txBox="1"/>
          <p:nvPr/>
        </p:nvSpPr>
        <p:spPr>
          <a:xfrm>
            <a:off x="8314207" y="433470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4</a:t>
            </a:r>
            <a:endParaRPr lang="hu-HU" dirty="0"/>
          </a:p>
        </p:txBody>
      </p:sp>
      <p:sp>
        <p:nvSpPr>
          <p:cNvPr id="21" name="Szövegdoboz 20"/>
          <p:cNvSpPr txBox="1"/>
          <p:nvPr/>
        </p:nvSpPr>
        <p:spPr>
          <a:xfrm>
            <a:off x="8298121" y="573325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2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78851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FF0000"/>
                </a:solidFill>
              </a:rPr>
              <a:t>POLLY’S   FAMILY</a:t>
            </a:r>
            <a:endParaRPr lang="hu-HU" dirty="0">
              <a:solidFill>
                <a:srgbClr val="FF0000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 smtClean="0"/>
              <a:t>    1.She’s </a:t>
            </a:r>
            <a:r>
              <a:rPr lang="hu-HU" dirty="0" err="1" smtClean="0"/>
              <a:t>Polly</a:t>
            </a:r>
            <a:r>
              <a:rPr lang="hu-HU" dirty="0" smtClean="0"/>
              <a:t>’</a:t>
            </a:r>
            <a:r>
              <a:rPr lang="hu-HU" dirty="0" err="1" smtClean="0"/>
              <a:t>s</a:t>
            </a:r>
            <a:r>
              <a:rPr lang="hu-HU" dirty="0" smtClean="0"/>
              <a:t> _______.      </a:t>
            </a:r>
            <a:endParaRPr lang="hu-HU" dirty="0" smtClean="0">
              <a:solidFill>
                <a:srgbClr val="FF0000"/>
              </a:solidFill>
            </a:endParaRPr>
          </a:p>
          <a:p>
            <a:r>
              <a:rPr lang="hu-HU" dirty="0" smtClean="0"/>
              <a:t>2.He’s </a:t>
            </a:r>
            <a:r>
              <a:rPr lang="hu-HU" dirty="0" err="1" smtClean="0"/>
              <a:t>Polly</a:t>
            </a:r>
            <a:r>
              <a:rPr lang="hu-HU" dirty="0" smtClean="0"/>
              <a:t>’</a:t>
            </a:r>
            <a:r>
              <a:rPr lang="hu-HU" dirty="0" err="1" smtClean="0"/>
              <a:t>s</a:t>
            </a:r>
            <a:r>
              <a:rPr lang="hu-HU" dirty="0" smtClean="0"/>
              <a:t>   _______.      </a:t>
            </a:r>
            <a:endParaRPr lang="hu-HU" dirty="0" smtClean="0">
              <a:solidFill>
                <a:srgbClr val="FF0000"/>
              </a:solidFill>
            </a:endParaRPr>
          </a:p>
          <a:p>
            <a:r>
              <a:rPr lang="hu-HU" dirty="0" smtClean="0"/>
              <a:t>3.He’s </a:t>
            </a:r>
            <a:r>
              <a:rPr lang="hu-HU" dirty="0" err="1" smtClean="0"/>
              <a:t>Polly</a:t>
            </a:r>
            <a:r>
              <a:rPr lang="hu-HU" dirty="0" smtClean="0"/>
              <a:t>’</a:t>
            </a:r>
            <a:r>
              <a:rPr lang="hu-HU" dirty="0" err="1" smtClean="0"/>
              <a:t>s</a:t>
            </a:r>
            <a:r>
              <a:rPr lang="hu-HU" dirty="0" smtClean="0"/>
              <a:t> _____.      </a:t>
            </a:r>
            <a:endParaRPr lang="hu-HU" dirty="0" smtClean="0">
              <a:solidFill>
                <a:srgbClr val="FF0000"/>
              </a:solidFill>
            </a:endParaRPr>
          </a:p>
          <a:p>
            <a:r>
              <a:rPr lang="hu-HU" dirty="0" smtClean="0"/>
              <a:t>4.She’s </a:t>
            </a:r>
            <a:r>
              <a:rPr lang="hu-HU" dirty="0" err="1" smtClean="0"/>
              <a:t>Polly</a:t>
            </a:r>
            <a:r>
              <a:rPr lang="hu-HU" dirty="0" smtClean="0"/>
              <a:t>’</a:t>
            </a:r>
            <a:r>
              <a:rPr lang="hu-HU" dirty="0" err="1" smtClean="0"/>
              <a:t>s</a:t>
            </a:r>
            <a:r>
              <a:rPr lang="hu-HU" dirty="0" smtClean="0"/>
              <a:t> _________.       </a:t>
            </a:r>
            <a:endParaRPr lang="hu-HU" dirty="0" smtClean="0">
              <a:solidFill>
                <a:srgbClr val="FF0000"/>
              </a:solidFill>
            </a:endParaRPr>
          </a:p>
          <a:p>
            <a:r>
              <a:rPr lang="hu-HU" dirty="0" smtClean="0"/>
              <a:t>5.He’s  </a:t>
            </a:r>
            <a:r>
              <a:rPr lang="hu-HU" dirty="0" err="1" smtClean="0"/>
              <a:t>Polly</a:t>
            </a:r>
            <a:r>
              <a:rPr lang="hu-HU" dirty="0" smtClean="0"/>
              <a:t>’</a:t>
            </a:r>
            <a:r>
              <a:rPr lang="hu-HU" dirty="0" err="1" smtClean="0"/>
              <a:t>s</a:t>
            </a:r>
            <a:r>
              <a:rPr lang="hu-HU" dirty="0" smtClean="0"/>
              <a:t>  _________.     </a:t>
            </a:r>
            <a:endParaRPr lang="hu-HU" dirty="0" smtClean="0">
              <a:solidFill>
                <a:srgbClr val="FF0000"/>
              </a:solidFill>
            </a:endParaRPr>
          </a:p>
          <a:p>
            <a:r>
              <a:rPr lang="hu-HU" dirty="0" smtClean="0"/>
              <a:t>6.She’s  </a:t>
            </a:r>
            <a:r>
              <a:rPr lang="hu-HU" dirty="0" err="1" smtClean="0"/>
              <a:t>Polly</a:t>
            </a:r>
            <a:r>
              <a:rPr lang="hu-HU" dirty="0" smtClean="0"/>
              <a:t>’</a:t>
            </a:r>
            <a:r>
              <a:rPr lang="hu-HU" dirty="0" err="1" smtClean="0"/>
              <a:t>s</a:t>
            </a:r>
            <a:r>
              <a:rPr lang="hu-HU" dirty="0" smtClean="0"/>
              <a:t> ______.      </a:t>
            </a:r>
            <a:endParaRPr lang="hu-HU" dirty="0" smtClean="0">
              <a:solidFill>
                <a:srgbClr val="FF0000"/>
              </a:solidFill>
            </a:endParaRPr>
          </a:p>
          <a:p>
            <a:r>
              <a:rPr lang="hu-HU" dirty="0" smtClean="0"/>
              <a:t>7.He’s  </a:t>
            </a:r>
            <a:r>
              <a:rPr lang="hu-HU" dirty="0" err="1" smtClean="0"/>
              <a:t>Polly</a:t>
            </a:r>
            <a:r>
              <a:rPr lang="hu-HU" dirty="0" smtClean="0"/>
              <a:t>’</a:t>
            </a:r>
            <a:r>
              <a:rPr lang="hu-HU" dirty="0" err="1" smtClean="0"/>
              <a:t>s</a:t>
            </a:r>
            <a:r>
              <a:rPr lang="hu-HU" dirty="0" smtClean="0"/>
              <a:t>  _______.     </a:t>
            </a:r>
            <a:endParaRPr lang="hu-HU" dirty="0">
              <a:solidFill>
                <a:srgbClr val="FF0000"/>
              </a:solidFill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3012548" y="1830891"/>
            <a:ext cx="1074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hu-HU" sz="3200" dirty="0" err="1">
                <a:solidFill>
                  <a:srgbClr val="FF0000"/>
                </a:solidFill>
              </a:rPr>
              <a:t>sister</a:t>
            </a:r>
            <a:endParaRPr lang="hu-HU" sz="3200" dirty="0">
              <a:solidFill>
                <a:srgbClr val="FF0000"/>
              </a:solidFill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822977" y="2331408"/>
            <a:ext cx="14540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hu-HU" sz="3200" dirty="0" err="1">
                <a:solidFill>
                  <a:srgbClr val="FF0000"/>
                </a:solidFill>
              </a:rPr>
              <a:t>brother</a:t>
            </a:r>
            <a:endParaRPr lang="hu-HU" sz="3200" dirty="0">
              <a:solidFill>
                <a:srgbClr val="FF0000"/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2822977" y="2828081"/>
            <a:ext cx="8146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hu-HU" sz="3200" dirty="0" err="1">
                <a:solidFill>
                  <a:srgbClr val="FF0000"/>
                </a:solidFill>
              </a:rPr>
              <a:t>dad</a:t>
            </a:r>
            <a:endParaRPr lang="hu-HU" sz="3200" dirty="0">
              <a:solidFill>
                <a:srgbClr val="FF0000"/>
              </a:solidFill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2839988" y="3302079"/>
            <a:ext cx="16686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hu-HU" sz="3200" dirty="0" err="1">
                <a:solidFill>
                  <a:srgbClr val="FF0000"/>
                </a:solidFill>
              </a:rPr>
              <a:t>grandma</a:t>
            </a:r>
            <a:endParaRPr lang="hu-HU" sz="3200" dirty="0">
              <a:solidFill>
                <a:srgbClr val="FF0000"/>
              </a:solidFill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2921723" y="3717032"/>
            <a:ext cx="15564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hu-HU" sz="3200" dirty="0" err="1">
                <a:solidFill>
                  <a:srgbClr val="FF0000"/>
                </a:solidFill>
              </a:rPr>
              <a:t>grandpa</a:t>
            </a:r>
            <a:endParaRPr lang="hu-HU" sz="3200" dirty="0">
              <a:solidFill>
                <a:srgbClr val="FF0000"/>
              </a:solidFill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2935440" y="4241826"/>
            <a:ext cx="10583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hu-HU" sz="3200" dirty="0" err="1">
                <a:solidFill>
                  <a:srgbClr val="FF0000"/>
                </a:solidFill>
              </a:rPr>
              <a:t>mum</a:t>
            </a:r>
            <a:endParaRPr lang="hu-HU" sz="3200" dirty="0">
              <a:solidFill>
                <a:srgbClr val="FF0000"/>
              </a:solidFill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2822977" y="4653136"/>
            <a:ext cx="14540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hu-HU" sz="3200" dirty="0" err="1">
                <a:solidFill>
                  <a:srgbClr val="FF0000"/>
                </a:solidFill>
              </a:rPr>
              <a:t>brother</a:t>
            </a:r>
            <a:endParaRPr lang="hu-H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717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164"/>
            <a:ext cx="4505310" cy="5213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608" y="3384975"/>
            <a:ext cx="4631392" cy="3422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zövegdoboz 5"/>
          <p:cNvSpPr txBox="1"/>
          <p:nvPr/>
        </p:nvSpPr>
        <p:spPr>
          <a:xfrm>
            <a:off x="5444480" y="192521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sp>
        <p:nvSpPr>
          <p:cNvPr id="7" name="Szövegdoboz 6"/>
          <p:cNvSpPr txBox="1"/>
          <p:nvPr/>
        </p:nvSpPr>
        <p:spPr>
          <a:xfrm>
            <a:off x="5076056" y="17728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u-HU" dirty="0"/>
          </a:p>
        </p:txBody>
      </p:sp>
      <p:sp>
        <p:nvSpPr>
          <p:cNvPr id="9" name="Szövegdoboz 8"/>
          <p:cNvSpPr txBox="1"/>
          <p:nvPr/>
        </p:nvSpPr>
        <p:spPr>
          <a:xfrm>
            <a:off x="5292080" y="177281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42148"/>
            <a:ext cx="30241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zövegdoboz 7"/>
          <p:cNvSpPr txBox="1"/>
          <p:nvPr/>
        </p:nvSpPr>
        <p:spPr>
          <a:xfrm>
            <a:off x="5724128" y="192521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sp>
        <p:nvSpPr>
          <p:cNvPr id="10" name="Szövegdoboz 9"/>
          <p:cNvSpPr txBox="1"/>
          <p:nvPr/>
        </p:nvSpPr>
        <p:spPr>
          <a:xfrm>
            <a:off x="611560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u-HU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4860032" y="1772816"/>
            <a:ext cx="3024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5260787" y="1628800"/>
            <a:ext cx="3048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hlinkClick r:id="rId5" action="ppaction://hlinkfile"/>
              </a:rPr>
              <a:t>notebook(22302).</a:t>
            </a:r>
            <a:r>
              <a:rPr lang="hu-HU" dirty="0" err="1" smtClean="0">
                <a:hlinkClick r:id="rId5" action="ppaction://hlinkfile"/>
              </a:rPr>
              <a:t>galleryitem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788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 smtClean="0">
                <a:solidFill>
                  <a:srgbClr val="FF0000"/>
                </a:solidFill>
              </a:rPr>
              <a:t>Polly</a:t>
            </a:r>
            <a:r>
              <a:rPr lang="hu-HU" dirty="0" smtClean="0">
                <a:solidFill>
                  <a:srgbClr val="FF0000"/>
                </a:solidFill>
              </a:rPr>
              <a:t>’s </a:t>
            </a:r>
            <a:r>
              <a:rPr lang="hu-HU" dirty="0" err="1" smtClean="0">
                <a:solidFill>
                  <a:srgbClr val="FF0000"/>
                </a:solidFill>
              </a:rPr>
              <a:t>family</a:t>
            </a:r>
            <a:r>
              <a:rPr lang="hu-HU" dirty="0" smtClean="0">
                <a:solidFill>
                  <a:srgbClr val="FF0000"/>
                </a:solidFill>
              </a:rPr>
              <a:t>      </a:t>
            </a:r>
            <a:r>
              <a:rPr lang="hu-HU" dirty="0" err="1" smtClean="0">
                <a:solidFill>
                  <a:srgbClr val="0070C0"/>
                </a:solidFill>
              </a:rPr>
              <a:t>Who</a:t>
            </a:r>
            <a:r>
              <a:rPr lang="hu-HU" dirty="0" smtClean="0">
                <a:solidFill>
                  <a:srgbClr val="0070C0"/>
                </a:solidFill>
              </a:rPr>
              <a:t> is ……….?</a:t>
            </a:r>
            <a:endParaRPr lang="hu-HU" dirty="0">
              <a:solidFill>
                <a:srgbClr val="0070C0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18011" y="1700808"/>
            <a:ext cx="8229600" cy="4389120"/>
          </a:xfrm>
        </p:spPr>
        <p:txBody>
          <a:bodyPr/>
          <a:lstStyle/>
          <a:p>
            <a:r>
              <a:rPr lang="hu-HU" dirty="0" smtClean="0"/>
              <a:t>1. </a:t>
            </a:r>
          </a:p>
          <a:p>
            <a:r>
              <a:rPr lang="hu-HU" dirty="0" smtClean="0"/>
              <a:t>2.      </a:t>
            </a:r>
          </a:p>
          <a:p>
            <a:r>
              <a:rPr lang="hu-HU" dirty="0" smtClean="0"/>
              <a:t>3. </a:t>
            </a:r>
          </a:p>
          <a:p>
            <a:r>
              <a:rPr lang="hu-HU" dirty="0" smtClean="0"/>
              <a:t>4. </a:t>
            </a:r>
          </a:p>
          <a:p>
            <a:r>
              <a:rPr lang="hu-HU" dirty="0" smtClean="0"/>
              <a:t>5.    </a:t>
            </a:r>
          </a:p>
          <a:p>
            <a:r>
              <a:rPr lang="hu-HU" dirty="0" smtClean="0"/>
              <a:t>6.      </a:t>
            </a:r>
            <a:endParaRPr lang="hu-HU" dirty="0"/>
          </a:p>
        </p:txBody>
      </p:sp>
      <p:pic>
        <p:nvPicPr>
          <p:cNvPr id="1026" name="Picture 2" descr="Képtalálat a következőre: „családi képek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191015"/>
            <a:ext cx="2034927" cy="153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2810476" y="1700808"/>
            <a:ext cx="3199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 err="1" smtClean="0"/>
              <a:t>Who</a:t>
            </a:r>
            <a:r>
              <a:rPr lang="hu-HU" sz="2400" b="1" dirty="0" smtClean="0"/>
              <a:t> is </a:t>
            </a:r>
            <a:r>
              <a:rPr lang="hu-HU" sz="2400" b="1" dirty="0" err="1" smtClean="0"/>
              <a:t>Polly</a:t>
            </a:r>
            <a:r>
              <a:rPr lang="hu-HU" sz="2400" b="1" dirty="0" smtClean="0"/>
              <a:t>’s  </a:t>
            </a:r>
            <a:r>
              <a:rPr lang="hu-HU" sz="2400" b="1" dirty="0" err="1" smtClean="0"/>
              <a:t>brother</a:t>
            </a:r>
            <a:r>
              <a:rPr lang="hu-HU" sz="2400" b="1" dirty="0" smtClean="0"/>
              <a:t>?</a:t>
            </a:r>
            <a:endParaRPr lang="hu-HU" sz="2400" b="1" dirty="0"/>
          </a:p>
        </p:txBody>
      </p:sp>
      <p:sp>
        <p:nvSpPr>
          <p:cNvPr id="5" name="Szövegdoboz 4"/>
          <p:cNvSpPr txBox="1"/>
          <p:nvPr/>
        </p:nvSpPr>
        <p:spPr>
          <a:xfrm>
            <a:off x="2902841" y="2201942"/>
            <a:ext cx="3059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 err="1" smtClean="0"/>
              <a:t>Who</a:t>
            </a:r>
            <a:r>
              <a:rPr lang="hu-HU" sz="2400" b="1" dirty="0" smtClean="0"/>
              <a:t> is </a:t>
            </a:r>
            <a:r>
              <a:rPr lang="hu-HU" sz="2400" b="1" dirty="0" err="1" smtClean="0"/>
              <a:t>Bertie</a:t>
            </a:r>
            <a:r>
              <a:rPr lang="hu-HU" sz="2400" b="1" dirty="0" smtClean="0"/>
              <a:t>’s  </a:t>
            </a:r>
            <a:r>
              <a:rPr lang="hu-HU" sz="2400" b="1" dirty="0" err="1" smtClean="0"/>
              <a:t>sister</a:t>
            </a:r>
            <a:r>
              <a:rPr lang="hu-HU" sz="2400" b="1" dirty="0" smtClean="0"/>
              <a:t>?</a:t>
            </a:r>
            <a:endParaRPr lang="hu-HU" sz="2400" b="1" dirty="0"/>
          </a:p>
        </p:txBody>
      </p:sp>
      <p:sp>
        <p:nvSpPr>
          <p:cNvPr id="6" name="Szövegdoboz 5"/>
          <p:cNvSpPr txBox="1"/>
          <p:nvPr/>
        </p:nvSpPr>
        <p:spPr>
          <a:xfrm>
            <a:off x="2902840" y="2663607"/>
            <a:ext cx="2945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 err="1" smtClean="0"/>
              <a:t>Who</a:t>
            </a:r>
            <a:r>
              <a:rPr lang="hu-HU" sz="2400" b="1" dirty="0" smtClean="0"/>
              <a:t> is </a:t>
            </a:r>
            <a:r>
              <a:rPr lang="hu-HU" sz="2400" b="1" dirty="0" err="1" smtClean="0"/>
              <a:t>Susan</a:t>
            </a:r>
            <a:r>
              <a:rPr lang="hu-HU" sz="2400" b="1" dirty="0" smtClean="0"/>
              <a:t>’s </a:t>
            </a:r>
            <a:r>
              <a:rPr lang="hu-HU" sz="2400" b="1" dirty="0" err="1" smtClean="0"/>
              <a:t>mum</a:t>
            </a:r>
            <a:r>
              <a:rPr lang="hu-HU" sz="2400" b="1" dirty="0" smtClean="0"/>
              <a:t>?</a:t>
            </a:r>
            <a:endParaRPr lang="hu-HU" sz="2400" b="1" dirty="0"/>
          </a:p>
        </p:txBody>
      </p:sp>
      <p:sp>
        <p:nvSpPr>
          <p:cNvPr id="7" name="Szövegdoboz 6"/>
          <p:cNvSpPr txBox="1"/>
          <p:nvPr/>
        </p:nvSpPr>
        <p:spPr>
          <a:xfrm>
            <a:off x="2902840" y="3125272"/>
            <a:ext cx="2629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 err="1" smtClean="0"/>
              <a:t>Who</a:t>
            </a:r>
            <a:r>
              <a:rPr lang="hu-HU" sz="2400" b="1" dirty="0" smtClean="0"/>
              <a:t> is Paul’s  </a:t>
            </a:r>
            <a:r>
              <a:rPr lang="hu-HU" sz="2400" b="1" dirty="0" err="1" smtClean="0"/>
              <a:t>dad</a:t>
            </a:r>
            <a:r>
              <a:rPr lang="hu-HU" sz="2400" b="1" dirty="0" smtClean="0"/>
              <a:t>?</a:t>
            </a:r>
            <a:endParaRPr lang="hu-HU" sz="2400" b="1" dirty="0"/>
          </a:p>
        </p:txBody>
      </p:sp>
      <p:sp>
        <p:nvSpPr>
          <p:cNvPr id="8" name="Szövegdoboz 7"/>
          <p:cNvSpPr txBox="1"/>
          <p:nvPr/>
        </p:nvSpPr>
        <p:spPr>
          <a:xfrm>
            <a:off x="2810476" y="3494704"/>
            <a:ext cx="3685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/>
              <a:t> </a:t>
            </a:r>
            <a:r>
              <a:rPr lang="hu-HU" sz="2400" b="1" dirty="0" err="1" smtClean="0"/>
              <a:t>Who</a:t>
            </a:r>
            <a:r>
              <a:rPr lang="hu-HU" sz="2400" b="1" dirty="0" smtClean="0"/>
              <a:t> is </a:t>
            </a:r>
            <a:r>
              <a:rPr lang="hu-HU" sz="2400" b="1" dirty="0" err="1" smtClean="0"/>
              <a:t>Susan</a:t>
            </a:r>
            <a:r>
              <a:rPr lang="hu-HU" sz="2400" b="1" dirty="0" smtClean="0"/>
              <a:t>’s </a:t>
            </a:r>
            <a:r>
              <a:rPr lang="hu-HU" sz="2400" b="1" dirty="0" err="1" smtClean="0"/>
              <a:t>sister</a:t>
            </a:r>
            <a:r>
              <a:rPr lang="hu-HU" sz="2400" b="1" dirty="0" smtClean="0"/>
              <a:t>?</a:t>
            </a:r>
            <a:endParaRPr lang="hu-HU" sz="2400" b="1" dirty="0"/>
          </a:p>
        </p:txBody>
      </p:sp>
      <p:sp>
        <p:nvSpPr>
          <p:cNvPr id="10" name="Szövegdoboz 9"/>
          <p:cNvSpPr txBox="1"/>
          <p:nvPr/>
        </p:nvSpPr>
        <p:spPr>
          <a:xfrm>
            <a:off x="2922237" y="3956369"/>
            <a:ext cx="29761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 err="1" smtClean="0"/>
              <a:t>Who</a:t>
            </a:r>
            <a:r>
              <a:rPr lang="hu-HU" sz="2400" b="1" dirty="0" smtClean="0"/>
              <a:t> is </a:t>
            </a:r>
            <a:r>
              <a:rPr lang="hu-HU" sz="2400" b="1" dirty="0" err="1" smtClean="0"/>
              <a:t>Polly</a:t>
            </a:r>
            <a:r>
              <a:rPr lang="hu-HU" sz="2400" b="1" dirty="0" smtClean="0"/>
              <a:t>’s </a:t>
            </a:r>
            <a:r>
              <a:rPr lang="hu-HU" sz="2400" b="1" dirty="0" err="1" smtClean="0"/>
              <a:t>auntie</a:t>
            </a:r>
            <a:r>
              <a:rPr lang="hu-HU" sz="2400" b="1" dirty="0" smtClean="0"/>
              <a:t>?</a:t>
            </a:r>
            <a:endParaRPr lang="hu-HU" sz="2400" b="1" dirty="0"/>
          </a:p>
        </p:txBody>
      </p:sp>
      <p:sp>
        <p:nvSpPr>
          <p:cNvPr id="9" name="Szövegdoboz 8"/>
          <p:cNvSpPr txBox="1"/>
          <p:nvPr/>
        </p:nvSpPr>
        <p:spPr>
          <a:xfrm>
            <a:off x="978851" y="1845120"/>
            <a:ext cx="793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 smtClean="0">
                <a:solidFill>
                  <a:srgbClr val="FF0000"/>
                </a:solidFill>
              </a:rPr>
              <a:t>Jack</a:t>
            </a:r>
            <a:endParaRPr lang="hu-HU" sz="2400" b="1" dirty="0">
              <a:solidFill>
                <a:srgbClr val="FF0000"/>
              </a:solidFill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978851" y="2205476"/>
            <a:ext cx="1224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err="1" smtClean="0">
                <a:solidFill>
                  <a:srgbClr val="FF0000"/>
                </a:solidFill>
              </a:rPr>
              <a:t>Daisy</a:t>
            </a:r>
            <a:endParaRPr lang="hu-HU" sz="2400" b="1" dirty="0">
              <a:solidFill>
                <a:srgbClr val="FF0000"/>
              </a:solidFill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871435" y="2670559"/>
            <a:ext cx="97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 smtClean="0">
                <a:solidFill>
                  <a:srgbClr val="FF0000"/>
                </a:solidFill>
              </a:rPr>
              <a:t> </a:t>
            </a:r>
            <a:r>
              <a:rPr lang="hu-HU" sz="2400" b="1" dirty="0" err="1" smtClean="0">
                <a:solidFill>
                  <a:srgbClr val="FF0000"/>
                </a:solidFill>
              </a:rPr>
              <a:t>Dora</a:t>
            </a:r>
            <a:endParaRPr lang="hu-HU" sz="2400" b="1" dirty="0">
              <a:solidFill>
                <a:srgbClr val="FF0000"/>
              </a:solidFill>
            </a:endParaRPr>
          </a:p>
        </p:txBody>
      </p:sp>
      <p:sp>
        <p:nvSpPr>
          <p:cNvPr id="15" name="Szövegdoboz 14"/>
          <p:cNvSpPr txBox="1"/>
          <p:nvPr/>
        </p:nvSpPr>
        <p:spPr>
          <a:xfrm>
            <a:off x="907592" y="3125271"/>
            <a:ext cx="888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 smtClean="0">
                <a:solidFill>
                  <a:srgbClr val="FF0000"/>
                </a:solidFill>
              </a:rPr>
              <a:t> Tom</a:t>
            </a:r>
            <a:endParaRPr lang="hu-HU" sz="2400" b="1" dirty="0">
              <a:solidFill>
                <a:srgbClr val="FF0000"/>
              </a:solidFill>
            </a:endParaRPr>
          </a:p>
        </p:txBody>
      </p:sp>
      <p:sp>
        <p:nvSpPr>
          <p:cNvPr id="16" name="Szövegdoboz 15"/>
          <p:cNvSpPr txBox="1"/>
          <p:nvPr/>
        </p:nvSpPr>
        <p:spPr>
          <a:xfrm>
            <a:off x="998176" y="3613309"/>
            <a:ext cx="829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 err="1" smtClean="0">
                <a:solidFill>
                  <a:srgbClr val="FF0000"/>
                </a:solidFill>
              </a:rPr>
              <a:t>Judy</a:t>
            </a:r>
            <a:endParaRPr lang="hu-HU" sz="2400" b="1" dirty="0">
              <a:solidFill>
                <a:srgbClr val="FF0000"/>
              </a:solidFill>
            </a:endParaRPr>
          </a:p>
        </p:txBody>
      </p:sp>
      <p:sp>
        <p:nvSpPr>
          <p:cNvPr id="17" name="Szövegdoboz 16"/>
          <p:cNvSpPr txBox="1"/>
          <p:nvPr/>
        </p:nvSpPr>
        <p:spPr>
          <a:xfrm>
            <a:off x="998176" y="4102536"/>
            <a:ext cx="829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 err="1" smtClean="0">
                <a:solidFill>
                  <a:srgbClr val="FF0000"/>
                </a:solidFill>
              </a:rPr>
              <a:t>Judy</a:t>
            </a:r>
            <a:endParaRPr lang="hu-HU" sz="2400" b="1" dirty="0">
              <a:solidFill>
                <a:srgbClr val="FF0000"/>
              </a:solidFill>
            </a:endParaRPr>
          </a:p>
        </p:txBody>
      </p:sp>
      <p:sp>
        <p:nvSpPr>
          <p:cNvPr id="11" name="Téglalap 10"/>
          <p:cNvSpPr/>
          <p:nvPr/>
        </p:nvSpPr>
        <p:spPr>
          <a:xfrm>
            <a:off x="2615606" y="5373216"/>
            <a:ext cx="2052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hu-HU" dirty="0" err="1">
                <a:solidFill>
                  <a:prstClr val="black"/>
                </a:solidFill>
                <a:hlinkClick r:id="rId3" action="ppaction://hlinkfile"/>
              </a:rPr>
              <a:t>Odd</a:t>
            </a:r>
            <a:r>
              <a:rPr lang="hu-HU" dirty="0">
                <a:solidFill>
                  <a:prstClr val="black"/>
                </a:solidFill>
                <a:hlinkClick r:id="rId3" action="ppaction://hlinkfile"/>
              </a:rPr>
              <a:t> </a:t>
            </a:r>
            <a:r>
              <a:rPr lang="hu-HU" dirty="0" err="1">
                <a:solidFill>
                  <a:prstClr val="black"/>
                </a:solidFill>
                <a:hlinkClick r:id="rId3" action="ppaction://hlinkfile"/>
              </a:rPr>
              <a:t>word</a:t>
            </a:r>
            <a:r>
              <a:rPr lang="hu-HU" dirty="0">
                <a:solidFill>
                  <a:prstClr val="black"/>
                </a:solidFill>
                <a:hlinkClick r:id="rId3" action="ppaction://hlinkfile"/>
              </a:rPr>
              <a:t> </a:t>
            </a:r>
            <a:r>
              <a:rPr lang="hu-HU" dirty="0" err="1">
                <a:solidFill>
                  <a:prstClr val="black"/>
                </a:solidFill>
                <a:hlinkClick r:id="rId3" action="ppaction://hlinkfile"/>
              </a:rPr>
              <a:t>out.wwf</a:t>
            </a:r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0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MC900188679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613" y="0"/>
            <a:ext cx="1830387" cy="163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8" descr="MC90014938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238" y="1600200"/>
            <a:ext cx="2671762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11" descr="MC900295301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25" y="3657600"/>
            <a:ext cx="2238375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5" descr="MC900415076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95613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19" descr="MP900409049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1519238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22" descr="MC900252425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00600"/>
            <a:ext cx="1608138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24" descr="MC900231949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0"/>
            <a:ext cx="2389188" cy="202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25" descr="MP900439321[1]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800600"/>
            <a:ext cx="2514600" cy="166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27" descr="MC900343325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1806575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30" descr="MC900437571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638800"/>
            <a:ext cx="1400175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31" descr="MC900231430[1]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24400"/>
            <a:ext cx="1943100" cy="187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1" name="Szövegdoboz 13"/>
          <p:cNvSpPr txBox="1">
            <a:spLocks noChangeArrowheads="1"/>
          </p:cNvSpPr>
          <p:nvPr/>
        </p:nvSpPr>
        <p:spPr bwMode="auto">
          <a:xfrm>
            <a:off x="2667000" y="1981200"/>
            <a:ext cx="37419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hu-HU" altLang="hu-HU" sz="2000" b="1" dirty="0"/>
              <a:t>WHAT </a:t>
            </a:r>
            <a:r>
              <a:rPr lang="hu-HU" altLang="hu-HU" sz="2000" b="1" dirty="0" smtClean="0"/>
              <a:t>IS HE / SHE DOING…?</a:t>
            </a:r>
            <a:endParaRPr lang="hu-HU" altLang="hu-HU" sz="2000" b="1" dirty="0"/>
          </a:p>
          <a:p>
            <a:pPr eaLnBrk="1" hangingPunct="1"/>
            <a:endParaRPr lang="hu-HU" altLang="hu-HU" sz="2000" b="1" dirty="0"/>
          </a:p>
        </p:txBody>
      </p:sp>
      <p:sp>
        <p:nvSpPr>
          <p:cNvPr id="12302" name="Szövegdoboz 14"/>
          <p:cNvSpPr txBox="1">
            <a:spLocks noChangeArrowheads="1"/>
          </p:cNvSpPr>
          <p:nvPr/>
        </p:nvSpPr>
        <p:spPr bwMode="auto">
          <a:xfrm>
            <a:off x="3124200" y="2286000"/>
            <a:ext cx="1958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hu-HU" altLang="hu-HU" b="1"/>
              <a:t>ON   M _ _ D A Y</a:t>
            </a:r>
          </a:p>
        </p:txBody>
      </p:sp>
      <p:sp>
        <p:nvSpPr>
          <p:cNvPr id="12303" name="Szövegdoboz 15"/>
          <p:cNvSpPr txBox="1">
            <a:spLocks noChangeArrowheads="1"/>
          </p:cNvSpPr>
          <p:nvPr/>
        </p:nvSpPr>
        <p:spPr bwMode="auto">
          <a:xfrm>
            <a:off x="3124200" y="2590800"/>
            <a:ext cx="2325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hu-HU" altLang="hu-HU" sz="2000" b="1" dirty="0"/>
              <a:t>ON  T_ _ _ </a:t>
            </a:r>
            <a:r>
              <a:rPr lang="hu-HU" altLang="hu-HU" sz="2000" b="1" dirty="0" smtClean="0"/>
              <a:t> DAY</a:t>
            </a:r>
            <a:endParaRPr lang="hu-HU" altLang="hu-HU" sz="2000" b="1" dirty="0"/>
          </a:p>
        </p:txBody>
      </p:sp>
      <p:sp>
        <p:nvSpPr>
          <p:cNvPr id="12304" name="Szövegdoboz 16"/>
          <p:cNvSpPr txBox="1">
            <a:spLocks noChangeArrowheads="1"/>
          </p:cNvSpPr>
          <p:nvPr/>
        </p:nvSpPr>
        <p:spPr bwMode="auto">
          <a:xfrm>
            <a:off x="3124200" y="3200400"/>
            <a:ext cx="22399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hu-HU" altLang="hu-HU" sz="2000" b="1"/>
              <a:t>ON  T_ _ _ _ DAY</a:t>
            </a:r>
          </a:p>
        </p:txBody>
      </p:sp>
      <p:sp>
        <p:nvSpPr>
          <p:cNvPr id="12305" name="Szövegdoboz 17"/>
          <p:cNvSpPr txBox="1">
            <a:spLocks noChangeArrowheads="1"/>
          </p:cNvSpPr>
          <p:nvPr/>
        </p:nvSpPr>
        <p:spPr bwMode="auto">
          <a:xfrm>
            <a:off x="3124200" y="3581400"/>
            <a:ext cx="18145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hu-HU" altLang="hu-HU" sz="2000" b="1"/>
              <a:t>ON  F _ _DAY</a:t>
            </a:r>
          </a:p>
        </p:txBody>
      </p:sp>
      <p:sp>
        <p:nvSpPr>
          <p:cNvPr id="12306" name="Szövegdoboz 18"/>
          <p:cNvSpPr txBox="1">
            <a:spLocks noChangeArrowheads="1"/>
          </p:cNvSpPr>
          <p:nvPr/>
        </p:nvSpPr>
        <p:spPr bwMode="auto">
          <a:xfrm>
            <a:off x="3124200" y="2895600"/>
            <a:ext cx="2608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hu-HU" altLang="hu-HU" sz="2000" b="1"/>
              <a:t>ON  W _ _ _ _ _ DAY</a:t>
            </a:r>
          </a:p>
        </p:txBody>
      </p:sp>
      <p:sp>
        <p:nvSpPr>
          <p:cNvPr id="12307" name="Szövegdoboz 19"/>
          <p:cNvSpPr txBox="1">
            <a:spLocks noChangeArrowheads="1"/>
          </p:cNvSpPr>
          <p:nvPr/>
        </p:nvSpPr>
        <p:spPr bwMode="auto">
          <a:xfrm>
            <a:off x="3124200" y="3962400"/>
            <a:ext cx="2325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hu-HU" altLang="hu-HU" sz="2000" b="1" dirty="0"/>
              <a:t>ON  S _ _ _ _ DAY</a:t>
            </a:r>
          </a:p>
        </p:txBody>
      </p:sp>
      <p:sp>
        <p:nvSpPr>
          <p:cNvPr id="12308" name="Szövegdoboz 20"/>
          <p:cNvSpPr txBox="1">
            <a:spLocks noChangeArrowheads="1"/>
          </p:cNvSpPr>
          <p:nvPr/>
        </p:nvSpPr>
        <p:spPr bwMode="auto">
          <a:xfrm>
            <a:off x="3124200" y="4343400"/>
            <a:ext cx="1898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hu-HU" altLang="hu-HU" sz="2000" b="1" dirty="0"/>
              <a:t>ON  S _ _ DAY</a:t>
            </a:r>
          </a:p>
        </p:txBody>
      </p:sp>
      <p:sp>
        <p:nvSpPr>
          <p:cNvPr id="2" name="Szövegdoboz 1"/>
          <p:cNvSpPr txBox="1"/>
          <p:nvPr/>
        </p:nvSpPr>
        <p:spPr>
          <a:xfrm>
            <a:off x="3865949" y="2286000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>
                <a:solidFill>
                  <a:srgbClr val="FF0000"/>
                </a:solidFill>
              </a:rPr>
              <a:t>ON</a:t>
            </a:r>
            <a:endParaRPr lang="hu-HU" b="1" dirty="0">
              <a:solidFill>
                <a:srgbClr val="FF0000"/>
              </a:solidFill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3841953" y="2600696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>
                <a:solidFill>
                  <a:srgbClr val="FF0000"/>
                </a:solidFill>
              </a:rPr>
              <a:t>HUES  </a:t>
            </a:r>
            <a:endParaRPr lang="hu-HU" b="1" dirty="0">
              <a:solidFill>
                <a:srgbClr val="FF0000"/>
              </a:solidFill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4054795" y="2895600"/>
            <a:ext cx="991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solidFill>
                  <a:srgbClr val="FF0000"/>
                </a:solidFill>
              </a:rPr>
              <a:t>EDNES</a:t>
            </a:r>
            <a:endParaRPr lang="hu-HU" b="1" dirty="0">
              <a:solidFill>
                <a:srgbClr val="FF0000"/>
              </a:solidFill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3962153" y="3231118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>
                <a:solidFill>
                  <a:srgbClr val="FF0000"/>
                </a:solidFill>
              </a:rPr>
              <a:t>HIRS</a:t>
            </a:r>
            <a:endParaRPr lang="hu-HU" b="1" dirty="0">
              <a:solidFill>
                <a:srgbClr val="FF0000"/>
              </a:solidFill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3933276" y="3591420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>
                <a:solidFill>
                  <a:srgbClr val="FF0000"/>
                </a:solidFill>
              </a:rPr>
              <a:t>RI</a:t>
            </a:r>
            <a:endParaRPr lang="hu-HU" b="1" dirty="0">
              <a:solidFill>
                <a:srgbClr val="FF0000"/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3932529" y="3993118"/>
            <a:ext cx="809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>
                <a:solidFill>
                  <a:srgbClr val="FF0000"/>
                </a:solidFill>
              </a:rPr>
              <a:t>ATUR</a:t>
            </a:r>
            <a:endParaRPr lang="hu-HU" b="1" dirty="0">
              <a:solidFill>
                <a:srgbClr val="FF0000"/>
              </a:solidFill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3904931" y="435506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>
                <a:solidFill>
                  <a:srgbClr val="FF0000"/>
                </a:solidFill>
              </a:rPr>
              <a:t>UN</a:t>
            </a:r>
            <a:endParaRPr lang="hu-H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50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316779"/>
            <a:ext cx="8229600" cy="1143000"/>
          </a:xfrm>
        </p:spPr>
        <p:txBody>
          <a:bodyPr/>
          <a:lstStyle/>
          <a:p>
            <a:r>
              <a:rPr lang="hu-HU" dirty="0" err="1" smtClean="0">
                <a:solidFill>
                  <a:srgbClr val="C00000"/>
                </a:solidFill>
              </a:rPr>
              <a:t>Polly</a:t>
            </a:r>
            <a:r>
              <a:rPr lang="hu-HU" dirty="0" smtClean="0">
                <a:solidFill>
                  <a:srgbClr val="C00000"/>
                </a:solidFill>
              </a:rPr>
              <a:t>’s </a:t>
            </a:r>
            <a:r>
              <a:rPr lang="hu-HU" dirty="0" err="1" smtClean="0">
                <a:solidFill>
                  <a:srgbClr val="C00000"/>
                </a:solidFill>
              </a:rPr>
              <a:t>family</a:t>
            </a:r>
            <a:endParaRPr lang="hu-HU" dirty="0">
              <a:solidFill>
                <a:srgbClr val="C00000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796852"/>
            <a:ext cx="8229600" cy="4525963"/>
          </a:xfrm>
        </p:spPr>
        <p:txBody>
          <a:bodyPr/>
          <a:lstStyle/>
          <a:p>
            <a:r>
              <a:rPr lang="hu-HU" dirty="0" err="1" smtClean="0"/>
              <a:t>My</a:t>
            </a:r>
            <a:r>
              <a:rPr lang="hu-HU" dirty="0" smtClean="0"/>
              <a:t>  </a:t>
            </a:r>
            <a:r>
              <a:rPr lang="hu-HU" dirty="0" err="1" smtClean="0"/>
              <a:t>dad</a:t>
            </a:r>
            <a:r>
              <a:rPr lang="hu-HU" dirty="0" smtClean="0"/>
              <a:t>’s  </a:t>
            </a:r>
            <a:r>
              <a:rPr lang="hu-HU" dirty="0" err="1" smtClean="0"/>
              <a:t>mum</a:t>
            </a:r>
            <a:r>
              <a:rPr lang="hu-HU" dirty="0" smtClean="0"/>
              <a:t> is </a:t>
            </a:r>
            <a:r>
              <a:rPr lang="hu-HU" dirty="0" err="1" smtClean="0"/>
              <a:t>my</a:t>
            </a:r>
            <a:r>
              <a:rPr lang="hu-HU" dirty="0" smtClean="0"/>
              <a:t>  _____________.</a:t>
            </a:r>
          </a:p>
          <a:p>
            <a:r>
              <a:rPr lang="hu-HU" dirty="0" err="1" smtClean="0"/>
              <a:t>My</a:t>
            </a:r>
            <a:r>
              <a:rPr lang="hu-HU" dirty="0" smtClean="0"/>
              <a:t>  </a:t>
            </a:r>
            <a:r>
              <a:rPr lang="hu-HU" dirty="0" err="1" smtClean="0"/>
              <a:t>mum</a:t>
            </a:r>
            <a:r>
              <a:rPr lang="hu-HU" dirty="0" smtClean="0"/>
              <a:t>’s </a:t>
            </a:r>
            <a:r>
              <a:rPr lang="hu-HU" dirty="0" err="1" smtClean="0"/>
              <a:t>dad</a:t>
            </a:r>
            <a:r>
              <a:rPr lang="hu-HU" dirty="0" smtClean="0"/>
              <a:t> is </a:t>
            </a:r>
            <a:r>
              <a:rPr lang="hu-HU" dirty="0" err="1" smtClean="0"/>
              <a:t>my</a:t>
            </a:r>
            <a:r>
              <a:rPr lang="hu-HU" dirty="0" smtClean="0"/>
              <a:t> ______________.</a:t>
            </a:r>
          </a:p>
          <a:p>
            <a:r>
              <a:rPr lang="hu-HU" dirty="0" err="1" smtClean="0"/>
              <a:t>My</a:t>
            </a:r>
            <a:r>
              <a:rPr lang="hu-HU" dirty="0" smtClean="0"/>
              <a:t>  </a:t>
            </a:r>
            <a:r>
              <a:rPr lang="hu-HU" dirty="0" err="1" smtClean="0"/>
              <a:t>dad</a:t>
            </a:r>
            <a:r>
              <a:rPr lang="hu-HU" dirty="0" smtClean="0"/>
              <a:t>’s </a:t>
            </a:r>
            <a:r>
              <a:rPr lang="hu-HU" dirty="0" err="1" smtClean="0"/>
              <a:t>brother</a:t>
            </a:r>
            <a:r>
              <a:rPr lang="hu-HU" dirty="0" smtClean="0"/>
              <a:t> is </a:t>
            </a:r>
            <a:r>
              <a:rPr lang="hu-HU" dirty="0" err="1" smtClean="0"/>
              <a:t>my</a:t>
            </a:r>
            <a:r>
              <a:rPr lang="hu-HU" dirty="0" smtClean="0"/>
              <a:t> ________.</a:t>
            </a:r>
          </a:p>
          <a:p>
            <a:r>
              <a:rPr lang="hu-HU" dirty="0" err="1" smtClean="0"/>
              <a:t>My</a:t>
            </a:r>
            <a:r>
              <a:rPr lang="hu-HU" dirty="0" smtClean="0"/>
              <a:t>  </a:t>
            </a:r>
            <a:r>
              <a:rPr lang="hu-HU" dirty="0" err="1" smtClean="0"/>
              <a:t>cousin</a:t>
            </a:r>
            <a:r>
              <a:rPr lang="hu-HU" dirty="0" smtClean="0"/>
              <a:t>’s  </a:t>
            </a:r>
            <a:r>
              <a:rPr lang="hu-HU" dirty="0" err="1" smtClean="0"/>
              <a:t>mum</a:t>
            </a:r>
            <a:r>
              <a:rPr lang="hu-HU" dirty="0" smtClean="0"/>
              <a:t> is </a:t>
            </a:r>
            <a:r>
              <a:rPr lang="hu-HU" dirty="0" err="1" smtClean="0"/>
              <a:t>my</a:t>
            </a:r>
            <a:r>
              <a:rPr lang="hu-HU" dirty="0" smtClean="0"/>
              <a:t> ________.</a:t>
            </a:r>
          </a:p>
          <a:p>
            <a:pPr marL="0" indent="0">
              <a:buNone/>
            </a:pPr>
            <a:r>
              <a:rPr lang="hu-HU" dirty="0" smtClean="0"/>
              <a:t>     </a:t>
            </a:r>
          </a:p>
          <a:p>
            <a:pPr marL="0" indent="0">
              <a:buNone/>
            </a:pPr>
            <a:endParaRPr lang="hu-HU" dirty="0" smtClean="0"/>
          </a:p>
          <a:p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3900861" y="1647157"/>
            <a:ext cx="23884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3200" dirty="0" err="1">
                <a:solidFill>
                  <a:prstClr val="black"/>
                </a:solidFill>
              </a:rPr>
              <a:t>grandmother</a:t>
            </a:r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4018170" y="2156072"/>
            <a:ext cx="21537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hu-HU" sz="3200" dirty="0" err="1">
                <a:solidFill>
                  <a:prstClr val="black"/>
                </a:solidFill>
              </a:rPr>
              <a:t>grandfather</a:t>
            </a:r>
            <a:endParaRPr lang="hu-HU" sz="3200" dirty="0">
              <a:solidFill>
                <a:prstClr val="black"/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4236692" y="2588984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 err="1">
                <a:solidFill>
                  <a:prstClr val="black"/>
                </a:solidFill>
              </a:rPr>
              <a:t>uncle</a:t>
            </a:r>
            <a:endParaRPr lang="hu-HU" dirty="0"/>
          </a:p>
        </p:txBody>
      </p:sp>
      <p:sp>
        <p:nvSpPr>
          <p:cNvPr id="8" name="Szövegdoboz 7"/>
          <p:cNvSpPr txBox="1"/>
          <p:nvPr/>
        </p:nvSpPr>
        <p:spPr>
          <a:xfrm>
            <a:off x="4018171" y="3086796"/>
            <a:ext cx="15258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hu-HU" sz="3200" dirty="0" smtClean="0">
                <a:solidFill>
                  <a:prstClr val="black"/>
                </a:solidFill>
              </a:rPr>
              <a:t>   </a:t>
            </a:r>
            <a:r>
              <a:rPr lang="hu-HU" sz="3200" dirty="0" err="1" smtClean="0">
                <a:solidFill>
                  <a:prstClr val="black"/>
                </a:solidFill>
              </a:rPr>
              <a:t>auntie</a:t>
            </a:r>
            <a:endParaRPr lang="hu-HU" sz="3200" dirty="0">
              <a:solidFill>
                <a:prstClr val="black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813865"/>
            <a:ext cx="4381872" cy="302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zövegdoboz 5"/>
          <p:cNvSpPr txBox="1"/>
          <p:nvPr/>
        </p:nvSpPr>
        <p:spPr>
          <a:xfrm>
            <a:off x="2123728" y="5157192"/>
            <a:ext cx="1857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u="sng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Angol.notebook1</a:t>
            </a:r>
            <a:endParaRPr lang="hu-HU" u="sng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62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ramlás">
  <a:themeElements>
    <a:clrScheme name="Áramlás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Áramlás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Áramlás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974</TotalTime>
  <Words>404</Words>
  <Application>Microsoft Office PowerPoint</Application>
  <PresentationFormat>Diavetítés a képernyőre (4:3 oldalarány)</PresentationFormat>
  <Paragraphs>141</Paragraphs>
  <Slides>13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13</vt:i4>
      </vt:variant>
    </vt:vector>
  </HeadingPairs>
  <TitlesOfParts>
    <vt:vector size="14" baseType="lpstr">
      <vt:lpstr>Áramlás</vt:lpstr>
      <vt:lpstr>      </vt:lpstr>
      <vt:lpstr>                      PRACTICE</vt:lpstr>
      <vt:lpstr>PowerPoint bemutató</vt:lpstr>
      <vt:lpstr>PowerPoint bemutató</vt:lpstr>
      <vt:lpstr>POLLY’S   FAMILY</vt:lpstr>
      <vt:lpstr>PowerPoint bemutató</vt:lpstr>
      <vt:lpstr>Polly’s family      Who is ……….?</vt:lpstr>
      <vt:lpstr>PowerPoint bemutató</vt:lpstr>
      <vt:lpstr>Polly’s family</vt:lpstr>
      <vt:lpstr>Happy families</vt:lpstr>
      <vt:lpstr>Ben, Emily, James, Rosie?</vt:lpstr>
      <vt:lpstr>Happy family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Tanár</dc:creator>
  <cp:lastModifiedBy>Tanár</cp:lastModifiedBy>
  <cp:revision>119</cp:revision>
  <dcterms:created xsi:type="dcterms:W3CDTF">2015-10-10T20:08:41Z</dcterms:created>
  <dcterms:modified xsi:type="dcterms:W3CDTF">2015-11-26T05:32:02Z</dcterms:modified>
</cp:coreProperties>
</file>