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4" r:id="rId8"/>
    <p:sldId id="267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726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47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57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25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99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04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5980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66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3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73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65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59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35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98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40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83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EDBF-8510-452D-B9E6-1ACD3A2C32B7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B4C023-D530-4F09-A0D9-E5D76F5862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3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223934" y="2900575"/>
            <a:ext cx="11495313" cy="3306261"/>
          </a:xfrm>
        </p:spPr>
        <p:txBody>
          <a:bodyPr/>
          <a:lstStyle/>
          <a:p>
            <a:pPr algn="ctr"/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b="1" u="sng" dirty="0" smtClean="0"/>
              <a:t>Thököly Imre</a:t>
            </a:r>
            <a:br>
              <a:rPr lang="hu-HU" sz="4000" b="1" u="sng" dirty="0" smtClean="0"/>
            </a:br>
            <a:r>
              <a:rPr lang="hu-HU" sz="4000" b="1" u="sng" dirty="0" smtClean="0"/>
              <a:t> Két Tanítási Nyelvű Általános Iskola</a:t>
            </a:r>
            <a:br>
              <a:rPr lang="hu-HU" sz="4000" b="1" u="sng" dirty="0" smtClean="0"/>
            </a:br>
            <a:r>
              <a:rPr lang="hu-HU" sz="4000" i="1" dirty="0" smtClean="0"/>
              <a:t>Örökös </a:t>
            </a:r>
            <a:r>
              <a:rPr lang="hu-HU" sz="4000" i="1" dirty="0" err="1"/>
              <a:t>ökoiskola</a:t>
            </a:r>
            <a:endParaRPr lang="hu-HU" sz="4000" b="1" u="sng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59216" y="6323953"/>
            <a:ext cx="4758612" cy="534047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chemeClr val="tx1"/>
                </a:solidFill>
              </a:rPr>
              <a:t>4200 Hajdúszoboszló, Kölcsey u. 2-4.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7" y="-66839"/>
            <a:ext cx="6911081" cy="28502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965650" y="2900576"/>
            <a:ext cx="7831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/>
              <a:t>„Kis lépésekkel, különböző utakon a fenntarthatóság felé”</a:t>
            </a:r>
            <a:endParaRPr lang="hu-HU" sz="36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clrChange>
              <a:clrFrom>
                <a:srgbClr val="D4FCFF"/>
              </a:clrFrom>
              <a:clrTo>
                <a:srgbClr val="D4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25" y="757881"/>
            <a:ext cx="1434754" cy="1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2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0184" y="221853"/>
            <a:ext cx="3866091" cy="1320800"/>
          </a:xfrm>
        </p:spPr>
        <p:txBody>
          <a:bodyPr/>
          <a:lstStyle/>
          <a:p>
            <a:r>
              <a:rPr lang="hu-HU" dirty="0" smtClean="0"/>
              <a:t>Környezetünk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7" y="3729038"/>
            <a:ext cx="5099172" cy="269875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9" y="3729038"/>
            <a:ext cx="4667250" cy="26987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105" y="882253"/>
            <a:ext cx="4599784" cy="240203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37" y="882253"/>
            <a:ext cx="516717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0481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014412"/>
            <a:ext cx="8596668" cy="55006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3200" dirty="0" smtClean="0"/>
              <a:t>          Köszönöm a  figyelmet!  </a:t>
            </a:r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hu-HU" sz="3200" dirty="0"/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/>
          </a:p>
          <a:p>
            <a:pPr marL="0" indent="0" algn="ctr">
              <a:buNone/>
            </a:pPr>
            <a:endParaRPr lang="hu-HU" sz="3200" dirty="0"/>
          </a:p>
          <a:p>
            <a:pPr marL="0" indent="0" algn="ctr">
              <a:buNone/>
            </a:pPr>
            <a:r>
              <a:rPr lang="hu-HU" sz="3200" dirty="0" smtClean="0"/>
              <a:t>         </a:t>
            </a:r>
            <a:r>
              <a:rPr lang="hu-HU" sz="2000" dirty="0" smtClean="0"/>
              <a:t>Dóróné Balázs Katalin   </a:t>
            </a:r>
          </a:p>
          <a:p>
            <a:pPr marL="0" indent="0" algn="ctr">
              <a:buNone/>
            </a:pPr>
            <a:r>
              <a:rPr lang="hu-HU" sz="2000" dirty="0" smtClean="0"/>
              <a:t>                2021. október 21.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389" y="1531414"/>
            <a:ext cx="2554021" cy="18979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66" y="3429353"/>
            <a:ext cx="3960091" cy="19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2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0051" y="271463"/>
            <a:ext cx="8937914" cy="1271009"/>
          </a:xfrm>
        </p:spPr>
        <p:txBody>
          <a:bodyPr>
            <a:normAutofit/>
          </a:bodyPr>
          <a:lstStyle/>
          <a:p>
            <a:r>
              <a:rPr lang="hu-HU" sz="2200" dirty="0" smtClean="0"/>
              <a:t>„</a:t>
            </a:r>
            <a:r>
              <a:rPr lang="hu-HU" sz="2400" dirty="0" smtClean="0"/>
              <a:t>Haszontalanságokat ne </a:t>
            </a:r>
            <a:r>
              <a:rPr lang="hu-HU" sz="2400" dirty="0" err="1" smtClean="0"/>
              <a:t>gyűjts</a:t>
            </a:r>
            <a:r>
              <a:rPr lang="hu-HU" sz="2400" dirty="0" smtClean="0"/>
              <a:t> soha! Bélyeget, gyufaskatulyát, pénzt, vagyont. Csak a szépet </a:t>
            </a:r>
            <a:r>
              <a:rPr lang="hu-HU" sz="2400" dirty="0" err="1" smtClean="0"/>
              <a:t>gyűjtsed</a:t>
            </a:r>
            <a:r>
              <a:rPr lang="hu-HU" sz="2400" dirty="0" smtClean="0"/>
              <a:t> meg magadban”.  </a:t>
            </a:r>
            <a:br>
              <a:rPr lang="hu-HU" sz="2400" dirty="0" smtClean="0"/>
            </a:br>
            <a:r>
              <a:rPr lang="hu-HU" sz="2400" dirty="0" smtClean="0"/>
              <a:t>                                                                              </a:t>
            </a:r>
            <a:r>
              <a:rPr lang="hu-HU" sz="1300" dirty="0" smtClean="0"/>
              <a:t>Wass Albert</a:t>
            </a:r>
            <a:endParaRPr lang="hu-HU" sz="13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0051" y="1386149"/>
            <a:ext cx="11444288" cy="5258981"/>
          </a:xfrm>
        </p:spPr>
        <p:txBody>
          <a:bodyPr>
            <a:normAutofit/>
          </a:bodyPr>
          <a:lstStyle/>
          <a:p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január- sikeres pályázat </a:t>
            </a:r>
          </a:p>
          <a:p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Évtizedes hagyományok</a:t>
            </a:r>
          </a:p>
          <a:p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Célunk: megőrizni a környezettudatosság </a:t>
            </a:r>
          </a:p>
          <a:p>
            <a:pPr marL="0" indent="0">
              <a:buNone/>
            </a:pPr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szellemében folytatott  nevelő-oktató munkánkat. </a:t>
            </a:r>
          </a:p>
          <a:p>
            <a:r>
              <a:rPr lang="hu-H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inden pedagógus feladata. </a:t>
            </a:r>
          </a:p>
          <a:p>
            <a:r>
              <a:rPr lang="hu-H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Iskolánk tantestülete nyitott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33" y="86896"/>
            <a:ext cx="1997673" cy="12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4829" y="415795"/>
            <a:ext cx="11515725" cy="5915025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környezettudatos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gondolkodásunk, </a:t>
            </a:r>
            <a:b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természetvédő szemléletünk prioritást élvez. </a:t>
            </a:r>
          </a:p>
          <a:p>
            <a:r>
              <a:rPr lang="hu-HU" sz="4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Együttműködéseink</a:t>
            </a:r>
            <a:endParaRPr lang="hu-HU" sz="4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tanulókban az igény kialakítása, a szemléletmód formálása, gyakorlása: 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gyre tudatosabbak diákjaink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36" y="3971798"/>
            <a:ext cx="3304318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5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4124" y="3617686"/>
            <a:ext cx="3251199" cy="243839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8768" y="3623215"/>
            <a:ext cx="3295426" cy="247156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504" y="580706"/>
            <a:ext cx="4637886" cy="2354803"/>
          </a:xfrm>
          <a:prstGeom prst="rect">
            <a:avLst/>
          </a:prstGeom>
        </p:spPr>
      </p:pic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23" y="674091"/>
            <a:ext cx="4567615" cy="2261418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7838" y="3578264"/>
            <a:ext cx="3249609" cy="243720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6199" y="42624"/>
            <a:ext cx="7686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Lehetőségeink, a napi gyakorlat része: </a:t>
            </a:r>
            <a:endParaRPr lang="hu-H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4" y="4069887"/>
            <a:ext cx="3923487" cy="239259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7" y="1735490"/>
            <a:ext cx="2258699" cy="18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899" y="485775"/>
            <a:ext cx="8829675" cy="857251"/>
          </a:xfrm>
        </p:spPr>
        <p:txBody>
          <a:bodyPr>
            <a:normAutofit/>
          </a:bodyPr>
          <a:lstStyle/>
          <a:p>
            <a:pPr algn="ctr"/>
            <a:r>
              <a:rPr lang="hu-HU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Tevékenységeink </a:t>
            </a:r>
            <a:r>
              <a:rPr lang="hu-HU" sz="31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Ökosan</a:t>
            </a:r>
            <a:r>
              <a:rPr lang="hu-HU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lokális felelősséggel 1</a:t>
            </a:r>
            <a:r>
              <a:rPr lang="hu-HU" sz="2400" u="sng" dirty="0" smtClean="0"/>
              <a:t>.</a:t>
            </a:r>
            <a:endParaRPr lang="hu-HU" sz="24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899" y="1885954"/>
            <a:ext cx="11215688" cy="4629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sz="3600" dirty="0" smtClean="0"/>
              <a:t>+  </a:t>
            </a:r>
            <a:r>
              <a:rPr lang="hu-HU" sz="4000" b="1" dirty="0" smtClean="0"/>
              <a:t>Papírgyűjtés</a:t>
            </a:r>
            <a:r>
              <a:rPr lang="hu-HU" sz="4000" dirty="0" smtClean="0"/>
              <a:t> </a:t>
            </a:r>
          </a:p>
          <a:p>
            <a:pPr marL="0" indent="0">
              <a:buNone/>
            </a:pPr>
            <a:r>
              <a:rPr lang="hu-HU" sz="4000" dirty="0" smtClean="0"/>
              <a:t>+  </a:t>
            </a:r>
            <a:r>
              <a:rPr lang="hu-HU" sz="4000" b="1" dirty="0" smtClean="0"/>
              <a:t>Állatok témahét </a:t>
            </a:r>
          </a:p>
          <a:p>
            <a:pPr marL="0" indent="0">
              <a:buNone/>
            </a:pPr>
            <a:r>
              <a:rPr lang="hu-HU" sz="4000" dirty="0" smtClean="0"/>
              <a:t>+  </a:t>
            </a:r>
            <a:r>
              <a:rPr lang="hu-HU" sz="4000" b="1" dirty="0" smtClean="0"/>
              <a:t>Elemgyűjtési akció </a:t>
            </a:r>
            <a:r>
              <a:rPr lang="hu-HU" sz="4000" dirty="0" smtClean="0"/>
              <a:t>–</a:t>
            </a:r>
            <a:br>
              <a:rPr lang="hu-HU" sz="4000" dirty="0" smtClean="0"/>
            </a:br>
            <a:r>
              <a:rPr lang="hu-HU" sz="4000" dirty="0" smtClean="0"/>
              <a:t>+  Idei </a:t>
            </a:r>
            <a:r>
              <a:rPr lang="hu-HU" sz="4000" b="1" dirty="0" smtClean="0"/>
              <a:t>Pályaválasztási Napunk </a:t>
            </a:r>
          </a:p>
          <a:p>
            <a:pPr marL="0" indent="0">
              <a:buNone/>
            </a:pPr>
            <a:r>
              <a:rPr lang="hu-HU" sz="4000" dirty="0" smtClean="0"/>
              <a:t>+  </a:t>
            </a:r>
            <a:r>
              <a:rPr lang="hu-HU" sz="4000" b="1" dirty="0" err="1" smtClean="0"/>
              <a:t>Újrahasznosítási</a:t>
            </a:r>
            <a:r>
              <a:rPr lang="hu-HU" sz="4000" b="1" dirty="0" smtClean="0"/>
              <a:t> zöld program </a:t>
            </a:r>
          </a:p>
          <a:p>
            <a:pPr marL="0" indent="0">
              <a:buNone/>
            </a:pPr>
            <a:r>
              <a:rPr lang="hu-HU" sz="4000" dirty="0" smtClean="0"/>
              <a:t>+  </a:t>
            </a:r>
            <a:r>
              <a:rPr lang="hu-HU" sz="4000" b="1" dirty="0" smtClean="0"/>
              <a:t>Te szedd!  </a:t>
            </a:r>
            <a:endParaRPr lang="hu-HU" sz="4000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5374" y="2123987"/>
            <a:ext cx="3586161" cy="31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8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51" y="421525"/>
            <a:ext cx="9642020" cy="74771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Tevékenységeink </a:t>
            </a:r>
            <a:r>
              <a:rPr lang="hu-HU" dirty="0" err="1"/>
              <a:t>Ökosan</a:t>
            </a:r>
            <a:r>
              <a:rPr lang="hu-HU" dirty="0"/>
              <a:t> – lokális felelősséggel </a:t>
            </a:r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1457325"/>
            <a:ext cx="9466792" cy="5045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Egyszer használatos eszközök mellőzése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Városunkban : b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otanikus</a:t>
            </a:r>
            <a:b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emlékkert látogatása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gyomtalanítása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Iskolakert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gyógynövényes és zöldséges kert </a:t>
            </a:r>
          </a:p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komposztálunk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Bekapcsolódás környezetvédelmi jeles napok programjaiba,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helyi programok szervezése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214" y="1030513"/>
            <a:ext cx="3652448" cy="23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8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1464" y="563418"/>
            <a:ext cx="8629650" cy="65578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/>
              <a:t>Tevékenységeink </a:t>
            </a:r>
            <a:r>
              <a:rPr lang="hu-HU" sz="3200" dirty="0" err="1"/>
              <a:t>Ökosan</a:t>
            </a:r>
            <a:r>
              <a:rPr lang="hu-HU" sz="3200" dirty="0"/>
              <a:t> – lokális </a:t>
            </a:r>
            <a:r>
              <a:rPr lang="hu-HU" sz="3200" dirty="0" smtClean="0"/>
              <a:t>felelősséggel   3.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588" y="1285875"/>
            <a:ext cx="11058525" cy="5057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300" dirty="0" smtClean="0"/>
          </a:p>
          <a:p>
            <a:pPr marL="0" indent="0">
              <a:buNone/>
            </a:pPr>
            <a: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Madáretetők </a:t>
            </a:r>
            <a:endParaRPr lang="hu-H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Világ </a:t>
            </a:r>
            <a:r>
              <a:rPr lang="hu-H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Legnagyobb Tanórája </a:t>
            </a:r>
            <a: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Thököly </a:t>
            </a:r>
            <a: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Családi  </a:t>
            </a:r>
            <a:r>
              <a:rPr lang="hu-H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 </a:t>
            </a:r>
            <a: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-főzőnap</a:t>
            </a:r>
            <a:endParaRPr lang="hu-H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hu-H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Fenntarthatósági témahét </a:t>
            </a:r>
            <a:r>
              <a:rPr lang="hu-H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Kupakot </a:t>
            </a:r>
            <a:r>
              <a:rPr lang="hu-H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gyűjtünk egész évben</a:t>
            </a:r>
            <a:r>
              <a:rPr lang="hu-H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 </a:t>
            </a:r>
            <a:r>
              <a:rPr lang="hu-H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Föld Világnapi </a:t>
            </a:r>
            <a:r>
              <a:rPr lang="hu-H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versenyek, programok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2211" y="-1860"/>
            <a:ext cx="3328988" cy="33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3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00038"/>
            <a:ext cx="8540557" cy="757237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      </a:t>
            </a:r>
            <a:r>
              <a:rPr lang="hu-HU" sz="3100" dirty="0" smtClean="0"/>
              <a:t>Tevékenységeink </a:t>
            </a:r>
            <a:r>
              <a:rPr lang="hu-HU" sz="3100" dirty="0" err="1"/>
              <a:t>Ökosan</a:t>
            </a:r>
            <a:r>
              <a:rPr lang="hu-HU" sz="3100" dirty="0"/>
              <a:t> – lokális </a:t>
            </a:r>
            <a:r>
              <a:rPr lang="hu-HU" sz="3100" dirty="0" smtClean="0"/>
              <a:t>felelősséggel 4. 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1463" y="1443038"/>
            <a:ext cx="10329861" cy="512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Ballagók faültetése </a:t>
            </a:r>
          </a:p>
          <a:p>
            <a:pPr marL="0" indent="0">
              <a:buNone/>
            </a:pP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Madarak és fák </a:t>
            </a: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napja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Kerttől az asztalig tanórai </a:t>
            </a:r>
          </a:p>
          <a:p>
            <a:pPr marL="0" indent="0">
              <a:buNone/>
            </a:pP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Városszépítő 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Egyesülettel közös </a:t>
            </a: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pályázatok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Zöld </a:t>
            </a: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Szív Mozgalom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8994" y="842519"/>
            <a:ext cx="3484563" cy="3714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166" y="4713983"/>
            <a:ext cx="2918218" cy="18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0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1" y="432901"/>
            <a:ext cx="9031114" cy="1900238"/>
          </a:xfrm>
        </p:spPr>
        <p:txBody>
          <a:bodyPr>
            <a:normAutofit fontScale="90000"/>
          </a:bodyPr>
          <a:lstStyle/>
          <a:p>
            <a:r>
              <a:rPr lang="hu-HU" sz="3100" b="1" u="sng" dirty="0" smtClean="0">
                <a:solidFill>
                  <a:schemeClr val="accent4">
                    <a:lumMod val="75000"/>
                  </a:schemeClr>
                </a:solidFill>
              </a:rPr>
              <a:t>Újrahasznosítás több lehetősége, alkalma: </a:t>
            </a:r>
            <a:r>
              <a:rPr lang="hu-HU" sz="31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31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u-HU" sz="31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hu-HU" sz="31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006115"/>
            <a:ext cx="5889132" cy="35354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487217"/>
            <a:ext cx="5799726" cy="41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569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</TotalTime>
  <Words>174</Words>
  <Application>Microsoft Office PowerPoint</Application>
  <PresentationFormat>Szélesvásznú</PresentationFormat>
  <Paragraphs>54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Fazetta</vt:lpstr>
      <vt:lpstr> Thököly Imre  Két Tanítási Nyelvű Általános Iskola Örökös ökoiskola</vt:lpstr>
      <vt:lpstr>„Haszontalanságokat ne gyűjts soha! Bélyeget, gyufaskatulyát, pénzt, vagyont. Csak a szépet gyűjtsed meg magadban”.                                                                                 Wass Albert</vt:lpstr>
      <vt:lpstr>    </vt:lpstr>
      <vt:lpstr>  </vt:lpstr>
      <vt:lpstr>Tevékenységeink Ökosan – lokális felelősséggel 1.</vt:lpstr>
      <vt:lpstr>Tevékenységeink Ökosan – lokális felelősséggel 2.</vt:lpstr>
      <vt:lpstr>Tevékenységeink Ökosan – lokális felelősséggel   3.</vt:lpstr>
      <vt:lpstr>      Tevékenységeink Ökosan – lokális felelősséggel 4. </vt:lpstr>
      <vt:lpstr>Újrahasznosítás több lehetősége, alkalma:      </vt:lpstr>
      <vt:lpstr>Környezetünk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Örökös ÖKOiskola Thököly Imre  Két Tanítási Nyelvű Általános Iskola</dc:title>
  <dc:creator>Dóróné Balázs Katalin</dc:creator>
  <cp:lastModifiedBy>Dóróné Balázs Katalin</cp:lastModifiedBy>
  <cp:revision>43</cp:revision>
  <dcterms:created xsi:type="dcterms:W3CDTF">2021-09-23T18:37:40Z</dcterms:created>
  <dcterms:modified xsi:type="dcterms:W3CDTF">2021-10-05T22:14:30Z</dcterms:modified>
</cp:coreProperties>
</file>