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657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971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669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914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196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22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001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46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274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460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9D83E-9C44-45AF-BEE9-806A8EB1C91D}" type="datetimeFigureOut">
              <a:rPr lang="hu-HU" smtClean="0"/>
              <a:t>2023. 02. 27.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1575-61ED-4105-932B-B3C1AC52EBD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110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22036"/>
            <a:ext cx="10515600" cy="1782619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LEGYÉL TE IS ÁLLATVÉDŐ</a:t>
            </a:r>
            <a:r>
              <a:rPr lang="hu-HU" sz="3600" b="1" dirty="0" smtClean="0"/>
              <a:t>!</a:t>
            </a:r>
            <a:br>
              <a:rPr lang="hu-HU" sz="3600" b="1" dirty="0" smtClean="0"/>
            </a:br>
            <a:r>
              <a:rPr lang="hu-HU" sz="3600" b="1" dirty="0"/>
              <a:t/>
            </a:r>
            <a:br>
              <a:rPr lang="hu-HU" sz="3600" b="1" dirty="0"/>
            </a:br>
            <a:r>
              <a:rPr lang="hu-HU" sz="3600" b="1" dirty="0" smtClean="0"/>
              <a:t>Fenntarthatósági témahét ismeretanyagai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121891"/>
            <a:ext cx="10515600" cy="3055072"/>
          </a:xfrm>
        </p:spPr>
        <p:txBody>
          <a:bodyPr/>
          <a:lstStyle/>
          <a:p>
            <a:r>
              <a:rPr lang="hu-HU" dirty="0" smtClean="0"/>
              <a:t>Miért éppen a Világ Legnagyobb Tanórája? Mit jelent ez nekünk?</a:t>
            </a:r>
          </a:p>
          <a:p>
            <a:r>
              <a:rPr lang="hu-HU" dirty="0" smtClean="0"/>
              <a:t>Globális célok 15. </a:t>
            </a:r>
          </a:p>
          <a:p>
            <a:r>
              <a:rPr lang="hu-HU" dirty="0" smtClean="0"/>
              <a:t>A szárazföldi ökoszisztéma védelme.</a:t>
            </a:r>
          </a:p>
          <a:p>
            <a:r>
              <a:rPr lang="hu-HU" dirty="0" smtClean="0"/>
              <a:t> Erdőírtásokkal óriási probléma jelentkezik a földünkön. Mik ezek?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787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61884" y="363794"/>
            <a:ext cx="9144000" cy="1209367"/>
          </a:xfrm>
        </p:spPr>
        <p:txBody>
          <a:bodyPr>
            <a:noAutofit/>
          </a:bodyPr>
          <a:lstStyle/>
          <a:p>
            <a:r>
              <a:rPr lang="hu-HU" sz="2800" b="1" dirty="0" smtClean="0"/>
              <a:t>Globális célok 15. </a:t>
            </a:r>
            <a:br>
              <a:rPr lang="hu-HU" sz="2800" b="1" dirty="0" smtClean="0"/>
            </a:br>
            <a:r>
              <a:rPr lang="hu-HU" sz="2800" b="1" dirty="0" smtClean="0"/>
              <a:t>A szárazföldi ökoszisztéma védelme</a:t>
            </a:r>
            <a:br>
              <a:rPr lang="hu-HU" sz="2800" b="1" dirty="0" smtClean="0"/>
            </a:b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1573161"/>
            <a:ext cx="9144000" cy="5024284"/>
          </a:xfrm>
        </p:spPr>
        <p:txBody>
          <a:bodyPr>
            <a:normAutofit/>
          </a:bodyPr>
          <a:lstStyle/>
          <a:p>
            <a:r>
              <a:rPr lang="hu-HU" u="sng" dirty="0" smtClean="0"/>
              <a:t>Beszélgetés-vitaindítás</a:t>
            </a:r>
            <a:endParaRPr lang="hu-HU" u="sng" dirty="0"/>
          </a:p>
          <a:p>
            <a:r>
              <a:rPr lang="hu-HU" b="1" dirty="0" smtClean="0"/>
              <a:t>Az erdőírtás következménye: madarak, emlősök és rovarok élőhelyének megszűnése.</a:t>
            </a:r>
          </a:p>
          <a:p>
            <a:r>
              <a:rPr lang="hu-HU" dirty="0" smtClean="0"/>
              <a:t>-oxigén termelés hiánya</a:t>
            </a:r>
            <a:endParaRPr lang="hu-HU" dirty="0"/>
          </a:p>
          <a:p>
            <a:pPr marL="342900" indent="-342900">
              <a:buFontTx/>
              <a:buChar char="-"/>
            </a:pPr>
            <a:r>
              <a:rPr lang="hu-HU" dirty="0" smtClean="0"/>
              <a:t>Levegő szennyezettség erősödése</a:t>
            </a:r>
          </a:p>
          <a:p>
            <a:pPr marL="342900" indent="-342900">
              <a:buFontTx/>
              <a:buChar char="-"/>
            </a:pPr>
            <a:r>
              <a:rPr lang="hu-HU" dirty="0" smtClean="0"/>
              <a:t>Madarak élőhelyeinek (lombkoronaszint)eltűnése</a:t>
            </a:r>
          </a:p>
          <a:p>
            <a:pPr marL="342900" indent="-342900">
              <a:buFontTx/>
              <a:buChar char="-"/>
            </a:pPr>
            <a:r>
              <a:rPr lang="hu-HU" dirty="0" smtClean="0"/>
              <a:t>Talajban élő állatvilág elpusztulása</a:t>
            </a:r>
          </a:p>
          <a:p>
            <a:pPr marL="342900" indent="-342900">
              <a:buFontTx/>
              <a:buChar char="-"/>
            </a:pPr>
            <a:r>
              <a:rPr lang="hu-HU" dirty="0" smtClean="0"/>
              <a:t>Gerinces állatok búvóhelyeinek és táplálkozási lehetőségei eltűnnek</a:t>
            </a:r>
          </a:p>
          <a:p>
            <a:pPr marL="342900" indent="-342900">
              <a:buFontTx/>
              <a:buChar char="-"/>
            </a:pPr>
            <a:r>
              <a:rPr lang="hu-HU" dirty="0" smtClean="0"/>
              <a:t>Méhek eltűnése</a:t>
            </a:r>
          </a:p>
          <a:p>
            <a:r>
              <a:rPr lang="hu-HU" b="1" dirty="0" smtClean="0"/>
              <a:t>Miért vágják ki a fákat? Bútorgyártás, papírgyártás, </a:t>
            </a:r>
            <a:r>
              <a:rPr lang="hu-HU" b="1" dirty="0" err="1" smtClean="0"/>
              <a:t>tüzifának</a:t>
            </a:r>
            <a:r>
              <a:rPr lang="hu-HU" b="1" dirty="0" smtClean="0"/>
              <a:t> fűtésre, építőanyagoknak, talajfeltöltés stb.</a:t>
            </a:r>
          </a:p>
          <a:p>
            <a:pPr marL="342900" indent="-342900">
              <a:buFontTx/>
              <a:buChar char="-"/>
            </a:pPr>
            <a:endParaRPr lang="hu-HU" dirty="0" smtClean="0"/>
          </a:p>
          <a:p>
            <a:pPr marL="342900" indent="-342900">
              <a:buFontTx/>
              <a:buChar char="-"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135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Csoport vagy páros feladat: Tervezés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5677"/>
            <a:ext cx="10515600" cy="5250426"/>
          </a:xfrm>
        </p:spPr>
        <p:txBody>
          <a:bodyPr>
            <a:normAutofit fontScale="92500"/>
          </a:bodyPr>
          <a:lstStyle/>
          <a:p>
            <a:r>
              <a:rPr lang="hu-HU" dirty="0" err="1" smtClean="0"/>
              <a:t>Válasszatok</a:t>
            </a:r>
            <a:r>
              <a:rPr lang="hu-HU" dirty="0" smtClean="0"/>
              <a:t> egy állatcsoportot, amit szeretnétek megvédeni, megmenteni!  (pl. énekes rigók, </a:t>
            </a:r>
            <a:r>
              <a:rPr lang="hu-HU" dirty="0" err="1" smtClean="0"/>
              <a:t>sünik</a:t>
            </a:r>
            <a:r>
              <a:rPr lang="hu-HU" dirty="0" smtClean="0"/>
              <a:t>, őzek, szarvasbogarak, mókusok, papagájok)</a:t>
            </a:r>
          </a:p>
          <a:p>
            <a:r>
              <a:rPr lang="hu-HU" dirty="0" smtClean="0"/>
              <a:t>Mi az oka az élőhely megszűnésének? –válaszok ide</a:t>
            </a:r>
          </a:p>
          <a:p>
            <a:r>
              <a:rPr lang="hu-HU" dirty="0" smtClean="0"/>
              <a:t>Hogyan érint ez minket?</a:t>
            </a:r>
          </a:p>
          <a:p>
            <a:r>
              <a:rPr lang="hu-HU" dirty="0" smtClean="0"/>
              <a:t>Hogyan tudunk segíteni vagy megelőzni az élőhelyek felszámolását?</a:t>
            </a:r>
          </a:p>
          <a:p>
            <a:r>
              <a:rPr lang="hu-HU" dirty="0" smtClean="0"/>
              <a:t>Mit építenénk az állatoknak, hogy tovább éljenek és gondoskodni tudjunk róluk?  - Rajzos ötletek a megoldásra. </a:t>
            </a:r>
          </a:p>
          <a:p>
            <a:r>
              <a:rPr lang="hu-HU" dirty="0" err="1" smtClean="0"/>
              <a:t>Válasszatok</a:t>
            </a:r>
            <a:r>
              <a:rPr lang="hu-HU" dirty="0" smtClean="0"/>
              <a:t> 1-1 szuperképességet, írjátok is le!  Ezzel a szupererővel gondolkodjatok tovább azon, hogyan tud segíteni a probléma megoldásában az új szupererőtök! </a:t>
            </a:r>
          </a:p>
          <a:p>
            <a:r>
              <a:rPr lang="hu-HU" dirty="0" smtClean="0"/>
              <a:t>Tervezzetek egy technikai megoldást, ami a választott állatcsoport számára nagyon praktikus és nyugalmas élőhely lehet! Rajzoljatok!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066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Szuperképességek, </a:t>
            </a:r>
            <a:r>
              <a:rPr lang="hu-HU" dirty="0" err="1" smtClean="0"/>
              <a:t>szupererők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hu-HU" u="sng" dirty="0" smtClean="0"/>
              <a:t>Szupererő-kategóriák     Találjátok ki a sajátotokét! </a:t>
            </a:r>
            <a:endParaRPr lang="hu-HU" u="sng" dirty="0" smtClean="0"/>
          </a:p>
          <a:p>
            <a:pPr marL="0" indent="0" algn="ctr">
              <a:buNone/>
            </a:pPr>
            <a:r>
              <a:rPr lang="hu-HU" u="sng" dirty="0" smtClean="0"/>
              <a:t> </a:t>
            </a:r>
            <a:r>
              <a:rPr lang="hu-HU" u="sng" dirty="0" smtClean="0"/>
              <a:t>A szupererő segítségével tervezzetek </a:t>
            </a:r>
            <a:r>
              <a:rPr lang="hu-HU" u="sng" dirty="0" err="1" smtClean="0"/>
              <a:t>élőhelyet</a:t>
            </a:r>
            <a:r>
              <a:rPr lang="hu-HU" u="sng" dirty="0" smtClean="0"/>
              <a:t> a választott állatfajnak!</a:t>
            </a:r>
          </a:p>
          <a:p>
            <a:pPr marL="0" indent="0">
              <a:buNone/>
            </a:pPr>
            <a:endParaRPr lang="hu-HU" u="sng" dirty="0" smtClean="0"/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sz="3500" dirty="0" smtClean="0"/>
              <a:t>Gondolatolvasás • Időutazás • Telepátia </a:t>
            </a:r>
          </a:p>
          <a:p>
            <a:pPr marL="0" indent="0">
              <a:buNone/>
            </a:pPr>
            <a:r>
              <a:rPr lang="hu-HU" sz="3500" dirty="0" smtClean="0"/>
              <a:t>• Repülés • Láthatatlanság • Fénycsinálás </a:t>
            </a:r>
          </a:p>
          <a:p>
            <a:pPr marL="0" indent="0">
              <a:buNone/>
            </a:pPr>
            <a:r>
              <a:rPr lang="hu-HU" sz="3500" dirty="0" smtClean="0"/>
              <a:t>• </a:t>
            </a:r>
            <a:r>
              <a:rPr lang="hu-HU" sz="3500" dirty="0" err="1" smtClean="0"/>
              <a:t>Érzelemkivetítés</a:t>
            </a:r>
            <a:r>
              <a:rPr lang="hu-HU" sz="3500" dirty="0" smtClean="0"/>
              <a:t> • Hőállóképesség • Emberfeletti erő </a:t>
            </a:r>
          </a:p>
          <a:p>
            <a:pPr marL="0" indent="0">
              <a:buNone/>
            </a:pPr>
            <a:r>
              <a:rPr lang="hu-HU" sz="3500" dirty="0" smtClean="0"/>
              <a:t>• Energiagyűjtés • Szuper ráfigyelő-képesség </a:t>
            </a:r>
          </a:p>
          <a:p>
            <a:pPr marL="0" indent="0">
              <a:buNone/>
            </a:pPr>
            <a:r>
              <a:rPr lang="hu-HU" sz="3500" dirty="0" smtClean="0"/>
              <a:t>• Kibékítő képesség • Gyógyítás • Gondolatbefolyásolás </a:t>
            </a:r>
          </a:p>
          <a:p>
            <a:pPr marL="0" indent="0">
              <a:buNone/>
            </a:pPr>
            <a:r>
              <a:rPr lang="hu-HU" sz="3500" dirty="0" smtClean="0"/>
              <a:t>• Álcázás • Rugalmasság • Fagyasztás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9247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272</Words>
  <Application>Microsoft Office PowerPoint</Application>
  <PresentationFormat>Szélesvásznú</PresentationFormat>
  <Paragraphs>36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LEGYÉL TE IS ÁLLATVÉDŐ!  Fenntarthatósági témahét ismeretanyagai</vt:lpstr>
      <vt:lpstr>Globális célok 15.  A szárazföldi ökoszisztéma védelme </vt:lpstr>
      <vt:lpstr>Csoport vagy páros feladat: Tervezés</vt:lpstr>
      <vt:lpstr>Szuperképességek, szupererők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LEGYÉL TE IS ÁLLATVÉDŐ! ÁLLATOK TÉMAHÉT 2018 OKTÓBER 1-5  </dc:title>
  <dc:creator>Dóróné Balázs Katalin</dc:creator>
  <cp:lastModifiedBy>Dóróné Balázs Katalin</cp:lastModifiedBy>
  <cp:revision>7</cp:revision>
  <dcterms:created xsi:type="dcterms:W3CDTF">2018-10-02T20:14:47Z</dcterms:created>
  <dcterms:modified xsi:type="dcterms:W3CDTF">2023-02-27T18:55:27Z</dcterms:modified>
</cp:coreProperties>
</file>