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1818" y="-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518A31B-020B-4730-A21B-4E16F8A0F465}" type="datetime1">
              <a:rPr lang="hu-HU" smtClean="0"/>
              <a:t>2021. 04. 26.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0A97D0-2695-4CC5-AFDE-D1AF124BD7DA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pic>
        <p:nvPicPr>
          <p:cNvPr id="8" name="Kép 7" descr="Fehér felhőpárnák a kék é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Kép 9" descr="Növénypalánta közelkép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Kép 10" descr="Hullámok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FBC129-3297-490E-85E9-09FFFBB64853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4480E3-4A7D-406C-B9B6-265F1EC57032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165FA-A1BA-4E17-8B3B-60B3017D3273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pic>
        <p:nvPicPr>
          <p:cNvPr id="11" name="Kép 10" descr="Zöld növények közelkép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Kép 8" descr="Hullámok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AC18CF-0006-448F-BEB2-B66505698739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AB8D3C-AB1F-46EE-99F7-0BD6C4A3B842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6A02CC-EB3F-46FF-90B2-E3BD70AFC743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1182B0-5568-4C46-A935-07C0900DB08B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089B39-B261-4376-A298-27AF7EC6C928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dirty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0942C5-B0C9-4B82-8864-98AA4A27F206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1" name="Téglalap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F8DD3DA-C9AD-49E7-9BF4-2A59343B1F35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u-HU" dirty="0"/>
              <a:t>A zöld gazdaság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-HU" dirty="0"/>
              <a:t>Készítette: Sándor Hanna 5./a</a:t>
            </a:r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20F742-19FB-4905-9024-72E09A716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155622" cy="902871"/>
          </a:xfrm>
        </p:spPr>
        <p:txBody>
          <a:bodyPr/>
          <a:lstStyle/>
          <a:p>
            <a:r>
              <a:rPr lang="hu-HU" dirty="0"/>
              <a:t>Mit jelent a fogalom?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3355CF-B66C-4299-9E1F-9C1FBE7D4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2597" y="2839905"/>
            <a:ext cx="5059403" cy="226218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 első dolog amin már el lehet gondolkozni. Mit is jelent a zöld gazdaság? </a:t>
            </a:r>
          </a:p>
          <a:p>
            <a:pPr marL="0" indent="0">
              <a:buNone/>
            </a:pPr>
            <a:r>
              <a:rPr lang="hu-HU" dirty="0"/>
              <a:t>Így külön írva a környezetet károsító folyamatok zöld látszatának kialakítására, zöldre festésére vonatkozik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051A5C2D-A493-40BF-BF7B-DD9772920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6378" y="5102086"/>
            <a:ext cx="4155622" cy="152731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(A zöldgazdaság a tág értelmezés szerint mindazon gazdasági tevékenységeket jelenti, amelyek a fenntarthatóság elveinek érvényesítésével, tehát a környezet további károsítása nélkül valósulnak meg.)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D9A4440-5BBE-44F6-B9CD-21562D0B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2</a:t>
            </a:fld>
            <a:endParaRPr lang="hu-HU" noProof="0" dirty="0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BE57D89-F10C-45DC-8347-46A3DCD2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F224776-F2ED-4D43-BE8B-2537C067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u-HU" noProof="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7C1816F-4D47-490E-B77C-C103A5049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362" y="0"/>
            <a:ext cx="4508638" cy="270518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E948FDE-35BE-4B8C-B35B-256C3BABD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70724"/>
            <a:ext cx="3659265" cy="185867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D98EEDAC-6DC3-4669-ACF7-382BA8F5A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44" y="1926791"/>
            <a:ext cx="3036344" cy="20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64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C0D670-D92E-4EA7-875A-53FA5354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996070" cy="775252"/>
          </a:xfrm>
        </p:spPr>
        <p:txBody>
          <a:bodyPr/>
          <a:lstStyle/>
          <a:p>
            <a:r>
              <a:rPr lang="hu-HU" dirty="0"/>
              <a:t>Mit kell érteni a ”zöld” alatt?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91EC04-DB74-4F6F-AB07-337C9FD43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065" y="2792068"/>
            <a:ext cx="6183796" cy="2729119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Azt jelenti, hogy hogyan lehetne a cégeknél olyan példákat kivenni, amik egy teljesen más logikára épülő gazdaságot hoznak létre.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245B68-E451-4DBC-93B1-691C184E0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2104" y="3745809"/>
            <a:ext cx="5459896" cy="821635"/>
          </a:xfrm>
        </p:spPr>
        <p:txBody>
          <a:bodyPr/>
          <a:lstStyle/>
          <a:p>
            <a:r>
              <a:rPr lang="hu-HU" dirty="0"/>
              <a:t>Bár zöld alatt mindig a természet védelmet értjük, de ebbe új társadalmi fogalmak is belefoglaltatnak.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B1617EB-388D-4E10-80F5-08C3C305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3</a:t>
            </a:fld>
            <a:endParaRPr lang="hu-HU" noProof="0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AEABFA3B-5A85-442A-9178-D7A8A3676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089B39-B261-4376-A298-27AF7EC6C928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FD2DFED7-D29E-46E9-A4F9-9EFECC8A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/>
              <a:t>Élőláb beszúrása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77685E3-35D4-42B7-B720-6D38088DD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281" y="0"/>
            <a:ext cx="2785387" cy="248110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1131388-622C-4663-B76E-E6341F0E7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64768"/>
            <a:ext cx="2593232" cy="259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23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C4B871-CBF8-475E-AADF-8113F4C5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2413" y="0"/>
            <a:ext cx="2419587" cy="603287"/>
          </a:xfrm>
        </p:spPr>
        <p:txBody>
          <a:bodyPr/>
          <a:lstStyle/>
          <a:p>
            <a:r>
              <a:rPr lang="hu-HU" dirty="0"/>
              <a:t>Problémák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7BA4DB-5C38-4B41-88AB-73CCA6AE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022" y="1393001"/>
            <a:ext cx="4978440" cy="1906790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A problémafelvetés is többszintű és rétegű. Egyfelől a globális szint jelenik meg a környezetvédelem, a fenntartható fejlődés általános és ismert célkitűzésein, másfelől a regionális és a helyi szintek feladatai adják a konkrét problémákat.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DC8D156-0378-4919-863F-53EA91E0C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8189" y="3429000"/>
            <a:ext cx="4155622" cy="2479548"/>
          </a:xfrm>
        </p:spPr>
        <p:txBody>
          <a:bodyPr/>
          <a:lstStyle/>
          <a:p>
            <a:r>
              <a:rPr lang="hu-HU" dirty="0"/>
              <a:t>. Ezekből is következik, hogy a helyi, regionális (esetünkben a határon átnyúló, transz regionális) dimenziók mentén vetődnek fel a gazdaság zölddé tételének feladatai.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8062419-E81C-4282-8227-58CB2240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4</a:t>
            </a:fld>
            <a:endParaRPr lang="hu-HU" noProof="0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5B3A0AF3-AD80-4E0D-B343-D54D8C0A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089B39-B261-4376-A298-27AF7EC6C928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2A4497B4-22FF-416A-A34C-CC51B05CF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/>
              <a:t>Élőláb beszúrása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F093C45-0C8B-47CF-A9B5-DE214B755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810" y="0"/>
            <a:ext cx="2476500" cy="184785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AE45D6A1-28E0-4C1D-BA09-2A57E3446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3225" y="3062288"/>
            <a:ext cx="2857500" cy="16002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0EF297B-D4E5-47F0-94AE-8295DAD2C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64999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6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DA827835-C056-42E6-92DE-54EB33960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25" y="0"/>
            <a:ext cx="9371949" cy="651270"/>
          </a:xfrm>
        </p:spPr>
        <p:txBody>
          <a:bodyPr/>
          <a:lstStyle/>
          <a:p>
            <a:r>
              <a:rPr lang="hu-HU" dirty="0"/>
              <a:t>Képek, amik miatt érdemes lenne zölddé válnunk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7479830-33E6-4325-AFA6-9FBEBD60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5</a:t>
            </a:fld>
            <a:endParaRPr lang="hu-HU" noProof="0" dirty="0"/>
          </a:p>
        </p:txBody>
      </p:sp>
      <p:sp>
        <p:nvSpPr>
          <p:cNvPr id="6" name="Dátum helye 5">
            <a:extLst>
              <a:ext uri="{FF2B5EF4-FFF2-40B4-BE49-F238E27FC236}">
                <a16:creationId xmlns:a16="http://schemas.microsoft.com/office/drawing/2014/main" id="{E473DE08-2BDC-4A07-8491-0C3FA88B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089B39-B261-4376-A298-27AF7EC6C928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7" name="Élőláb helye 6">
            <a:extLst>
              <a:ext uri="{FF2B5EF4-FFF2-40B4-BE49-F238E27FC236}">
                <a16:creationId xmlns:a16="http://schemas.microsoft.com/office/drawing/2014/main" id="{38B86678-A2E0-42DB-9616-00765A4DD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/>
              <a:t>Élőláb beszúrása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5FA3B9FA-54C5-4E6B-96CE-A0BEA04F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3913"/>
            <a:ext cx="4543012" cy="254408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56A498C2-1872-4CA2-82F1-6E533F4D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3012" y="4705764"/>
            <a:ext cx="3941444" cy="215223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E8E5418A-7B69-41B5-9FD0-0A4FEB70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012" y="3248250"/>
            <a:ext cx="2990850" cy="1533525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E8C2502-C1C4-4B88-8432-D643D5FC9F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4456" y="4781775"/>
            <a:ext cx="3707544" cy="207622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C61A5F74-688A-4E05-AF0C-60D66894A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862" y="3248250"/>
            <a:ext cx="2686050" cy="153352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C1EDB308-0C98-43A7-825C-D4D461C49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9912" y="2814259"/>
            <a:ext cx="1972088" cy="197208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DC67DC2-218B-4922-9700-8E9760E431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112" y="3049148"/>
            <a:ext cx="2628900" cy="1743075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E184D7EA-5221-4B90-A36E-E0A7944C45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" y="3512636"/>
            <a:ext cx="1914112" cy="1269140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ECAF4F6-763A-4978-9683-B9A0234A86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8016" y="726896"/>
            <a:ext cx="3535846" cy="198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56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:a16="http://schemas.microsoft.com/office/drawing/2014/main" id="{3941D3CC-32DA-4092-8921-9D0782D9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371949" cy="781878"/>
          </a:xfrm>
        </p:spPr>
        <p:txBody>
          <a:bodyPr>
            <a:normAutofit/>
          </a:bodyPr>
          <a:lstStyle/>
          <a:p>
            <a:r>
              <a:rPr lang="hu-HU" dirty="0"/>
              <a:t>Források: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54A967CC-4C9F-41FA-B7D3-668951760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051" y="26504"/>
            <a:ext cx="9371948" cy="66028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Eionet.kormany.hu</a:t>
            </a:r>
          </a:p>
          <a:p>
            <a:r>
              <a:rPr lang="hu-HU" dirty="0"/>
              <a:t>Pannonnomvum.hu</a:t>
            </a:r>
          </a:p>
          <a:p>
            <a:r>
              <a:rPr lang="hu-HU" dirty="0"/>
              <a:t>Fessnekiblog.hu</a:t>
            </a:r>
          </a:p>
          <a:p>
            <a:r>
              <a:rPr lang="hu-HU" dirty="0"/>
              <a:t>Hu.depositphotos.com</a:t>
            </a:r>
          </a:p>
          <a:p>
            <a:r>
              <a:rPr lang="hu-HU" dirty="0"/>
              <a:t>Piacesprofit.hu</a:t>
            </a:r>
          </a:p>
          <a:p>
            <a:r>
              <a:rPr lang="hu-HU" dirty="0"/>
              <a:t>Hvg.hu</a:t>
            </a:r>
          </a:p>
          <a:p>
            <a:r>
              <a:rPr lang="hu-HU" dirty="0"/>
              <a:t>Azuzlet.hu</a:t>
            </a:r>
          </a:p>
          <a:p>
            <a:r>
              <a:rPr lang="hu-HU" dirty="0"/>
              <a:t>Levego.hu</a:t>
            </a:r>
          </a:p>
          <a:p>
            <a:r>
              <a:rPr lang="hu-HU" dirty="0"/>
              <a:t>Ng.24.hu</a:t>
            </a:r>
          </a:p>
          <a:p>
            <a:r>
              <a:rPr lang="hu-HU" dirty="0"/>
              <a:t>Portfolio.hu</a:t>
            </a:r>
          </a:p>
          <a:p>
            <a:r>
              <a:rPr lang="hu-HU" dirty="0"/>
              <a:t>Techmonitor.hu</a:t>
            </a:r>
          </a:p>
          <a:p>
            <a:r>
              <a:rPr lang="hu-HU" dirty="0"/>
              <a:t>Aszhirportal.hu</a:t>
            </a:r>
          </a:p>
          <a:p>
            <a:r>
              <a:rPr lang="hu-HU" dirty="0"/>
              <a:t>Profiszennyviz.hu</a:t>
            </a:r>
          </a:p>
          <a:p>
            <a:r>
              <a:rPr lang="hu-HU" dirty="0"/>
              <a:t>Radio1.hu</a:t>
            </a:r>
          </a:p>
          <a:p>
            <a:r>
              <a:rPr lang="hu-HU" dirty="0"/>
              <a:t>Evanglikus.hu</a:t>
            </a:r>
          </a:p>
          <a:p>
            <a:r>
              <a:rPr lang="hu-HU" dirty="0"/>
              <a:t>Youtube.com </a:t>
            </a:r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D0BBFAE-9DCA-4323-8A4A-FA13E636B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6</a:t>
            </a:fld>
            <a:endParaRPr lang="hu-HU" noProof="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F91423-AE70-4EA0-946E-717695FD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6A02CC-EB3F-46FF-90B2-E3BD70AFC743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AC494C-3844-42C0-9076-CC2A13486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/>
              <a:t>Élőláb beszúrása</a:t>
            </a:r>
          </a:p>
        </p:txBody>
      </p:sp>
    </p:spTree>
    <p:extLst>
      <p:ext uri="{BB962C8B-B14F-4D97-AF65-F5344CB8AC3E}">
        <p14:creationId xmlns:p14="http://schemas.microsoft.com/office/powerpoint/2010/main" val="15190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4AFA65D3-DC54-495C-A653-5C5A4765C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hu-HU" noProof="0" smtClean="0"/>
              <a:t>7</a:t>
            </a:fld>
            <a:endParaRPr lang="hu-HU" noProof="0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2BC32B2-7E69-44EC-BC0E-AFA4F9BE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6A02CC-EB3F-46FF-90B2-E3BD70AFC743}" type="datetime1">
              <a:rPr lang="hu-HU" noProof="0" smtClean="0"/>
              <a:t>2021. 04. 26.</a:t>
            </a:fld>
            <a:endParaRPr lang="hu-HU" noProof="0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03FC73-4E05-410D-9B37-66DB7F64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9EADBA9-0A3E-4F97-9FC9-A6BC21B89DA2}"/>
              </a:ext>
            </a:extLst>
          </p:cNvPr>
          <p:cNvSpPr/>
          <p:nvPr/>
        </p:nvSpPr>
        <p:spPr>
          <a:xfrm>
            <a:off x="2173833" y="0"/>
            <a:ext cx="6863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Köszönöm a figyelmet</a:t>
            </a:r>
            <a:endParaRPr lang="hu-H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E2948A4-4B4C-42F8-A2CF-D5AC3267B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852" y="1979935"/>
            <a:ext cx="4400757" cy="329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37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Ökológia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3758_TF03098889.potx" id="{5CC6B5B3-DACA-47E7-B6B8-5C5DFB3F9642}" vid="{1C70118D-302F-42AB-9A64-59D1B02380B8}"/>
    </a:ext>
  </a:extLst>
</a:theme>
</file>

<file path=ppt/theme/theme2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Természettel és ökológiával kapcsolatos iskolai fényképbemutató</Template>
  <TotalTime>271</TotalTime>
  <Words>276</Words>
  <Application>Microsoft Office PowerPoint</Application>
  <PresentationFormat>Szélesvásznú</PresentationFormat>
  <Paragraphs>48</Paragraphs>
  <Slides>7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Arial</vt:lpstr>
      <vt:lpstr>Corbel</vt:lpstr>
      <vt:lpstr>Ökológia 16x9</vt:lpstr>
      <vt:lpstr>A zöld gazdaság</vt:lpstr>
      <vt:lpstr>Mit jelent a fogalom?</vt:lpstr>
      <vt:lpstr>Mit kell érteni a ”zöld” alatt?</vt:lpstr>
      <vt:lpstr>Problémák</vt:lpstr>
      <vt:lpstr>Képek, amik miatt érdemes lenne zölddé válnunk</vt:lpstr>
      <vt:lpstr>Források: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Hanna</dc:creator>
  <cp:lastModifiedBy>Hanna</cp:lastModifiedBy>
  <cp:revision>11</cp:revision>
  <dcterms:created xsi:type="dcterms:W3CDTF">2021-04-26T13:42:43Z</dcterms:created>
  <dcterms:modified xsi:type="dcterms:W3CDTF">2021-04-26T18:14:27Z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